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1"/>
  </p:notesMasterIdLst>
  <p:sldIdLst>
    <p:sldId id="489" r:id="rId2"/>
    <p:sldId id="487" r:id="rId3"/>
    <p:sldId id="491" r:id="rId4"/>
    <p:sldId id="493" r:id="rId5"/>
    <p:sldId id="492" r:id="rId6"/>
    <p:sldId id="494" r:id="rId7"/>
    <p:sldId id="495" r:id="rId8"/>
    <p:sldId id="496" r:id="rId9"/>
    <p:sldId id="497" r:id="rId10"/>
    <p:sldId id="498" r:id="rId11"/>
    <p:sldId id="499" r:id="rId12"/>
    <p:sldId id="509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10" r:id="rId22"/>
    <p:sldId id="511" r:id="rId23"/>
    <p:sldId id="512" r:id="rId24"/>
    <p:sldId id="513" r:id="rId25"/>
    <p:sldId id="515" r:id="rId26"/>
    <p:sldId id="514" r:id="rId27"/>
    <p:sldId id="484" r:id="rId28"/>
    <p:sldId id="486" r:id="rId29"/>
    <p:sldId id="482" r:id="rId3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26B"/>
    <a:srgbClr val="EDA19D"/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456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D0E89D0C-D0E0-B2AD-AE9E-171E5280AD1E}"/>
              </a:ext>
            </a:extLst>
          </p:cNvPr>
          <p:cNvSpPr/>
          <p:nvPr/>
        </p:nvSpPr>
        <p:spPr>
          <a:xfrm>
            <a:off x="3722914" y="2166257"/>
            <a:ext cx="2253343" cy="3058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5258104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B3DFB-A018-BE5D-165B-474B6C9057B9}"/>
              </a:ext>
            </a:extLst>
          </p:cNvPr>
          <p:cNvSpPr txBox="1"/>
          <p:nvPr/>
        </p:nvSpPr>
        <p:spPr>
          <a:xfrm>
            <a:off x="1214064" y="857292"/>
            <a:ext cx="685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 Clear </a:t>
            </a: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반출입기 </a:t>
            </a:r>
            <a:r>
              <a:rPr kumimoji="1" lang="en-US" altLang="ko-KR" dirty="0">
                <a:sym typeface="Wingdings" pitchFamily="2" charset="2"/>
              </a:rPr>
              <a:t>Clear  Stocker Clear  </a:t>
            </a:r>
            <a:r>
              <a:rPr kumimoji="1" lang="ko-KR" altLang="en-US" dirty="0">
                <a:sym typeface="Wingdings" pitchFamily="2" charset="2"/>
              </a:rPr>
              <a:t>폐기설비 </a:t>
            </a:r>
            <a:r>
              <a:rPr kumimoji="1" lang="en-US" altLang="ko-KR" dirty="0">
                <a:sym typeface="Wingdings" pitchFamily="2" charset="2"/>
              </a:rPr>
              <a:t>Clear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6F845-714D-3306-7D8A-18D6CA4D252D}"/>
              </a:ext>
            </a:extLst>
          </p:cNvPr>
          <p:cNvSpPr/>
          <p:nvPr/>
        </p:nvSpPr>
        <p:spPr>
          <a:xfrm>
            <a:off x="5258104" y="2492829"/>
            <a:ext cx="4560810" cy="117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8844-B0B5-2AC1-AFBF-BA894943522F}"/>
              </a:ext>
            </a:extLst>
          </p:cNvPr>
          <p:cNvSpPr txBox="1"/>
          <p:nvPr/>
        </p:nvSpPr>
        <p:spPr>
          <a:xfrm>
            <a:off x="303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16" name="오른쪽 대괄호[R] 15">
            <a:extLst>
              <a:ext uri="{FF2B5EF4-FFF2-40B4-BE49-F238E27FC236}">
                <a16:creationId xmlns:a16="http://schemas.microsoft.com/office/drawing/2014/main" id="{30C89464-A34B-C844-D9DD-13CAC0616C56}"/>
              </a:ext>
            </a:extLst>
          </p:cNvPr>
          <p:cNvSpPr/>
          <p:nvPr/>
        </p:nvSpPr>
        <p:spPr>
          <a:xfrm>
            <a:off x="4147324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6D264-3F48-DDA7-87B4-CD8BEFAF32D6}"/>
              </a:ext>
            </a:extLst>
          </p:cNvPr>
          <p:cNvSpPr txBox="1"/>
          <p:nvPr/>
        </p:nvSpPr>
        <p:spPr>
          <a:xfrm>
            <a:off x="4314483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88357F-A607-F314-C791-1796DEC414D0}"/>
              </a:ext>
            </a:extLst>
          </p:cNvPr>
          <p:cNvSpPr/>
          <p:nvPr/>
        </p:nvSpPr>
        <p:spPr>
          <a:xfrm>
            <a:off x="5061857" y="1319515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1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st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17E61-EEAE-231A-10E1-B2A6A7121926}"/>
              </a:ext>
            </a:extLst>
          </p:cNvPr>
          <p:cNvSpPr/>
          <p:nvPr/>
        </p:nvSpPr>
        <p:spPr>
          <a:xfrm>
            <a:off x="5065727" y="3742887"/>
            <a:ext cx="4757057" cy="23489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b"/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2</a:t>
            </a:r>
            <a:r>
              <a:rPr kumimoji="1" lang="en-US" altLang="ko-KR" b="1" baseline="30000" dirty="0">
                <a:solidFill>
                  <a:srgbClr val="0070C0"/>
                </a:solidFill>
              </a:rPr>
              <a:t>nd</a:t>
            </a:r>
            <a:r>
              <a:rPr kumimoji="1" lang="en-US" altLang="ko-KR" b="1" dirty="0">
                <a:solidFill>
                  <a:srgbClr val="0070C0"/>
                </a:solidFill>
              </a:rPr>
              <a:t> Level Jobs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8F2D6-B93F-F7A7-0878-DE35AC6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</a:t>
            </a:r>
            <a:r>
              <a:rPr kumimoji="1" lang="ko-KR" altLang="en-US" dirty="0"/>
              <a:t>목적지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3F819-EED2-2146-6B19-9CB09D15D0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58" t="1314"/>
          <a:stretch/>
        </p:blipFill>
        <p:spPr>
          <a:xfrm>
            <a:off x="1400799" y="1562308"/>
            <a:ext cx="1192799" cy="15078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7FA0AF-78C8-374B-2B70-EB06C5DBAD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473561" y="1623630"/>
            <a:ext cx="954239" cy="1288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7602EB-D502-A7AA-8458-B10A7E3BE9B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213342" y="4051228"/>
            <a:ext cx="1474676" cy="15228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0C0CEA-7A26-0698-6D91-A9C51995D34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168" y="4198442"/>
            <a:ext cx="712661" cy="984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942A2A-A3F5-EA77-9B68-35CB4BD930D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3482" y="1639495"/>
            <a:ext cx="788112" cy="1430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ADC7F-B0C8-5228-7A9F-A12CFE50817F}"/>
              </a:ext>
            </a:extLst>
          </p:cNvPr>
          <p:cNvSpPr txBox="1"/>
          <p:nvPr/>
        </p:nvSpPr>
        <p:spPr>
          <a:xfrm>
            <a:off x="1443199" y="311259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958A-F424-613D-E2C0-5D4D22D9FCB2}"/>
              </a:ext>
            </a:extLst>
          </p:cNvPr>
          <p:cNvSpPr txBox="1"/>
          <p:nvPr/>
        </p:nvSpPr>
        <p:spPr>
          <a:xfrm>
            <a:off x="4512098" y="3055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126B1-B44B-62FE-3FCF-981C22FAE1E5}"/>
              </a:ext>
            </a:extLst>
          </p:cNvPr>
          <p:cNvSpPr txBox="1"/>
          <p:nvPr/>
        </p:nvSpPr>
        <p:spPr>
          <a:xfrm>
            <a:off x="7434693" y="3055602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_In,</a:t>
            </a:r>
          </a:p>
          <a:p>
            <a:pPr algn="ctr"/>
            <a:r>
              <a:rPr kumimoji="1" lang="ko-KR" altLang="en-US" dirty="0"/>
              <a:t>폐기설비</a:t>
            </a:r>
            <a:r>
              <a:rPr kumimoji="1" lang="en-US" altLang="ko-KR" dirty="0"/>
              <a:t>_Out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E5BBF-D390-6F3D-CAB7-E32D6F5E7D3E}"/>
              </a:ext>
            </a:extLst>
          </p:cNvPr>
          <p:cNvSpPr txBox="1"/>
          <p:nvPr/>
        </p:nvSpPr>
        <p:spPr>
          <a:xfrm>
            <a:off x="4324832" y="5633484"/>
            <a:ext cx="155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Stocker_Left</a:t>
            </a:r>
            <a:r>
              <a:rPr kumimoji="1" lang="en-US" altLang="ko-KR" dirty="0"/>
              <a:t>,</a:t>
            </a:r>
          </a:p>
          <a:p>
            <a:pPr algn="ctr"/>
            <a:r>
              <a:rPr kumimoji="1" lang="en-US" altLang="ko-KR" dirty="0" err="1"/>
              <a:t>Stocker_Right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9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6B5C88F-5170-041F-6BEC-22E56AFDFD52}"/>
              </a:ext>
            </a:extLst>
          </p:cNvPr>
          <p:cNvGrpSpPr/>
          <p:nvPr/>
        </p:nvGrpSpPr>
        <p:grpSpPr>
          <a:xfrm>
            <a:off x="277949" y="1598609"/>
            <a:ext cx="9260357" cy="1157588"/>
            <a:chOff x="297297" y="1546268"/>
            <a:chExt cx="9260357" cy="11575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A03B7D5-0208-D56A-18BF-D299C3C2B67E}"/>
                </a:ext>
              </a:extLst>
            </p:cNvPr>
            <p:cNvSpPr/>
            <p:nvPr/>
          </p:nvSpPr>
          <p:spPr>
            <a:xfrm flipH="1">
              <a:off x="297297" y="1546268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완료된 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98CDF5FF-D635-68D6-00ED-40092B092FF9}"/>
                </a:ext>
              </a:extLst>
            </p:cNvPr>
            <p:cNvSpPr/>
            <p:nvPr/>
          </p:nvSpPr>
          <p:spPr>
            <a:xfrm flipH="1">
              <a:off x="3664161" y="1546268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32CA83E3-D5DE-5DA6-7FA5-1040C15B7425}"/>
                </a:ext>
              </a:extLst>
            </p:cNvPr>
            <p:cNvSpPr/>
            <p:nvPr/>
          </p:nvSpPr>
          <p:spPr>
            <a:xfrm flipH="1">
              <a:off x="5444928" y="1546268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분석완료병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C0EC4F7-D94C-93E3-887D-40F95909EE96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>
              <a:off x="5113864" y="1818534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4ACDD3A-4CDD-4DD7-D52E-CCA90FE8ED8D}"/>
                </a:ext>
              </a:extLst>
            </p:cNvPr>
            <p:cNvCxnSpPr>
              <a:cxnSpLocks/>
              <a:stCxn id="7" idx="1"/>
              <a:endCxn id="20" idx="3"/>
            </p:cNvCxnSpPr>
            <p:nvPr/>
          </p:nvCxnSpPr>
          <p:spPr>
            <a:xfrm>
              <a:off x="6894631" y="1818534"/>
              <a:ext cx="321274" cy="34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[E] 10">
              <a:extLst>
                <a:ext uri="{FF2B5EF4-FFF2-40B4-BE49-F238E27FC236}">
                  <a16:creationId xmlns:a16="http://schemas.microsoft.com/office/drawing/2014/main" id="{E1E4F984-800C-4163-43A3-9C0F9B499218}"/>
                </a:ext>
              </a:extLst>
            </p:cNvPr>
            <p:cNvCxnSpPr>
              <a:cxnSpLocks/>
              <a:stCxn id="7" idx="2"/>
              <a:endCxn id="18" idx="2"/>
            </p:cNvCxnSpPr>
            <p:nvPr/>
          </p:nvCxnSpPr>
          <p:spPr>
            <a:xfrm rot="16200000" flipH="1">
              <a:off x="7421055" y="839523"/>
              <a:ext cx="340790" cy="28433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1022C915-29A6-17F1-8952-AA2DC4FC7CA6}"/>
                </a:ext>
              </a:extLst>
            </p:cNvPr>
            <p:cNvCxnSpPr>
              <a:cxnSpLocks/>
              <a:stCxn id="6" idx="2"/>
              <a:endCxn id="18" idx="2"/>
            </p:cNvCxnSpPr>
            <p:nvPr/>
          </p:nvCxnSpPr>
          <p:spPr>
            <a:xfrm rot="16200000" flipH="1">
              <a:off x="6530672" y="-50860"/>
              <a:ext cx="340790" cy="462411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BDA7C8-62E1-CA69-A3F7-4541E21BC644}"/>
                </a:ext>
              </a:extLst>
            </p:cNvPr>
            <p:cNvSpPr txBox="1"/>
            <p:nvPr/>
          </p:nvSpPr>
          <p:spPr>
            <a:xfrm>
              <a:off x="4989642" y="160106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DCDF5-27BC-8EBC-3C1A-51F00A705110}"/>
                </a:ext>
              </a:extLst>
            </p:cNvPr>
            <p:cNvSpPr txBox="1"/>
            <p:nvPr/>
          </p:nvSpPr>
          <p:spPr>
            <a:xfrm>
              <a:off x="6760620" y="160106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9F316C-DC17-01BA-42B9-A677A5ECD8EF}"/>
                </a:ext>
              </a:extLst>
            </p:cNvPr>
            <p:cNvSpPr txBox="1"/>
            <p:nvPr/>
          </p:nvSpPr>
          <p:spPr>
            <a:xfrm>
              <a:off x="4162174" y="2031270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6916AB-F7AF-A17A-CEFD-F816F7990A95}"/>
                </a:ext>
              </a:extLst>
            </p:cNvPr>
            <p:cNvSpPr txBox="1"/>
            <p:nvPr/>
          </p:nvSpPr>
          <p:spPr>
            <a:xfrm>
              <a:off x="5933152" y="2031270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0C570DC-8AA0-38DF-5323-0F8F23D50B07}"/>
                </a:ext>
              </a:extLst>
            </p:cNvPr>
            <p:cNvSpPr/>
            <p:nvPr/>
          </p:nvSpPr>
          <p:spPr>
            <a:xfrm>
              <a:off x="9013122" y="1549723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7189A08-3B1C-2D70-D4C1-DF36742DFE10}"/>
                </a:ext>
              </a:extLst>
            </p:cNvPr>
            <p:cNvSpPr/>
            <p:nvPr/>
          </p:nvSpPr>
          <p:spPr>
            <a:xfrm>
              <a:off x="9013122" y="2159324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B08641C-5831-D21D-453B-F3883D70D475}"/>
                </a:ext>
              </a:extLst>
            </p:cNvPr>
            <p:cNvCxnSpPr>
              <a:cxnSpLocks/>
              <a:stCxn id="20" idx="1"/>
              <a:endCxn id="17" idx="2"/>
            </p:cNvCxnSpPr>
            <p:nvPr/>
          </p:nvCxnSpPr>
          <p:spPr>
            <a:xfrm flipV="1">
              <a:off x="8665608" y="1821989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972D4567-ED65-A2A0-A3BA-1443F066A73E}"/>
                </a:ext>
              </a:extLst>
            </p:cNvPr>
            <p:cNvSpPr/>
            <p:nvPr/>
          </p:nvSpPr>
          <p:spPr>
            <a:xfrm flipH="1">
              <a:off x="7215905" y="1549724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E6A09D-137F-96A8-F980-4DC199C16519}"/>
                </a:ext>
              </a:extLst>
            </p:cNvPr>
            <p:cNvSpPr txBox="1"/>
            <p:nvPr/>
          </p:nvSpPr>
          <p:spPr>
            <a:xfrm>
              <a:off x="8531597" y="160452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꺾인 연결선[E] 21">
              <a:extLst>
                <a:ext uri="{FF2B5EF4-FFF2-40B4-BE49-F238E27FC236}">
                  <a16:creationId xmlns:a16="http://schemas.microsoft.com/office/drawing/2014/main" id="{EDD5D001-0068-58DD-3A1D-1867FD162D48}"/>
                </a:ext>
              </a:extLst>
            </p:cNvPr>
            <p:cNvCxnSpPr>
              <a:cxnSpLocks/>
              <a:stCxn id="20" idx="2"/>
              <a:endCxn id="18" idx="2"/>
            </p:cNvCxnSpPr>
            <p:nvPr/>
          </p:nvCxnSpPr>
          <p:spPr>
            <a:xfrm rot="16200000" flipH="1">
              <a:off x="8308272" y="1726740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B269F6-92E3-447E-8796-7B4D808B2BB4}"/>
                </a:ext>
              </a:extLst>
            </p:cNvPr>
            <p:cNvSpPr txBox="1"/>
            <p:nvPr/>
          </p:nvSpPr>
          <p:spPr>
            <a:xfrm>
              <a:off x="7721423" y="2039457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C9D5792-EEE4-5BE2-0895-D31E1DA34597}"/>
              </a:ext>
            </a:extLst>
          </p:cNvPr>
          <p:cNvSpPr/>
          <p:nvPr/>
        </p:nvSpPr>
        <p:spPr>
          <a:xfrm flipH="1">
            <a:off x="1144951" y="87674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E61FAA4-C9D0-E218-D3BF-39FE388D8D9F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1869802" y="1421278"/>
            <a:ext cx="1" cy="17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00B239-D450-4228-6503-F631DE7C2450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55CBD-6735-DB18-BB73-3D72E4DB1897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FC435D-A677-2923-15D4-A1734E89190C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158773-8F55-74C4-46CA-770ED59EBE6F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44F01-99D7-7423-B8D1-5989FF390CA4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361286-416B-0EEE-F3A0-4854B38E72AC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24A0BC-B75D-7D3A-3E99-4E6FF86B6076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4EFC0B-F237-E595-BA06-8DAC95BDE150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D58F07BC-8CEA-D999-6D04-6F5DF8F79D88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8681A174-200E-7F04-650B-8E59EC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7E00C30B-DF96-EA5E-51A1-2584B770806F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3A489C9F-578B-248E-7F36-A22CFBC7A7C7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6998E6B-061F-E632-695D-78C3FCADE99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14FA720A-36E2-24B7-B49C-84C831D2098D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3B6F814B-FBA1-106B-E039-2754D60B7968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9F27EE14-8688-EBEF-1625-05EEC6091812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778F711-D0D3-0C5D-0057-1052421A448A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8ABAFEC-79D5-FE13-1339-390DA73C3754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E73D8E7-13C1-C6A2-120F-E5E6E9E5F92E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36BFD45-7E16-F1F6-DD49-E18D66935764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EA381E3-7CBA-FCE8-1B5B-81B6EE6C56B9}"/>
              </a:ext>
            </a:extLst>
          </p:cNvPr>
          <p:cNvSpPr txBox="1"/>
          <p:nvPr/>
        </p:nvSpPr>
        <p:spPr>
          <a:xfrm>
            <a:off x="1964584" y="3380462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E8550C5-395C-B5AC-E05B-1D8B4639E556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D6C1B6-2812-33A8-276D-8A53FCEB3FD4}"/>
              </a:ext>
            </a:extLst>
          </p:cNvPr>
          <p:cNvSpPr txBox="1"/>
          <p:nvPr/>
        </p:nvSpPr>
        <p:spPr>
          <a:xfrm>
            <a:off x="1964584" y="3568334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F968C-8701-D2CD-123C-4AC5D44D1EF9}"/>
              </a:ext>
            </a:extLst>
          </p:cNvPr>
          <p:cNvCxnSpPr>
            <a:cxnSpLocks/>
          </p:cNvCxnSpPr>
          <p:nvPr/>
        </p:nvCxnSpPr>
        <p:spPr>
          <a:xfrm flipV="1">
            <a:off x="3170560" y="3817682"/>
            <a:ext cx="3625042" cy="249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5456410-AE01-EF6A-EC0F-FCC97C70EAEA}"/>
              </a:ext>
            </a:extLst>
          </p:cNvPr>
          <p:cNvSpPr txBox="1"/>
          <p:nvPr/>
        </p:nvSpPr>
        <p:spPr>
          <a:xfrm>
            <a:off x="4243301" y="3644532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 요청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14579F9-0DA3-F798-39EC-805AFBFA8BF9}"/>
              </a:ext>
            </a:extLst>
          </p:cNvPr>
          <p:cNvCxnSpPr>
            <a:cxnSpLocks/>
          </p:cNvCxnSpPr>
          <p:nvPr/>
        </p:nvCxnSpPr>
        <p:spPr>
          <a:xfrm flipH="1">
            <a:off x="3161830" y="3995561"/>
            <a:ext cx="3615147" cy="107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21D7C86-EB40-964B-E2F0-5B239A8AF684}"/>
              </a:ext>
            </a:extLst>
          </p:cNvPr>
          <p:cNvSpPr txBox="1"/>
          <p:nvPr/>
        </p:nvSpPr>
        <p:spPr>
          <a:xfrm>
            <a:off x="4403550" y="3806173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8CF027-716A-8B43-5FC7-2341A0C7FC68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42BA73-419D-8368-BE54-ACE5685BFD12}"/>
              </a:ext>
            </a:extLst>
          </p:cNvPr>
          <p:cNvSpPr txBox="1"/>
          <p:nvPr/>
        </p:nvSpPr>
        <p:spPr>
          <a:xfrm>
            <a:off x="3155952" y="457119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79112AF-21DB-213D-8E26-FB7E95A27B76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385BC64-3F12-BDAF-C2A6-6038A1B4DC62}"/>
              </a:ext>
            </a:extLst>
          </p:cNvPr>
          <p:cNvSpPr txBox="1"/>
          <p:nvPr/>
        </p:nvSpPr>
        <p:spPr>
          <a:xfrm>
            <a:off x="3005937" y="473553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AD852D8-291D-6744-C7E2-E283A1DB2E86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C62390B-B810-F865-0950-2628199C6470}"/>
              </a:ext>
            </a:extLst>
          </p:cNvPr>
          <p:cNvSpPr txBox="1"/>
          <p:nvPr/>
        </p:nvSpPr>
        <p:spPr>
          <a:xfrm>
            <a:off x="3163626" y="4929697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D68C101-2E10-5D28-DE45-984EA4205821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6001EAF-BE15-1D5C-6415-7B58EBC7FE7E}"/>
              </a:ext>
            </a:extLst>
          </p:cNvPr>
          <p:cNvSpPr txBox="1"/>
          <p:nvPr/>
        </p:nvSpPr>
        <p:spPr>
          <a:xfrm>
            <a:off x="3106926" y="5116237"/>
            <a:ext cx="13917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F665EBB-DA46-1A03-EB1D-33873C3573AA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95B8B9-D93B-6421-295A-713A99704E6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0E9020E-CA92-C3A7-6A89-30D7BC3CF655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C72CE8-6B1C-7ED3-FE7E-201B7AB79E3B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7D047AD-F6F2-0A71-9010-3E81CFA5A133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4984ED7-74D6-2FC2-3F59-B22A633B95E3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CECE138-0765-8470-531A-A69EDE8BDF4B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808B3EE-3A62-17F4-8D61-8B805B74EF15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03F30D2-6395-E58C-8A04-3DF88C97E868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8343938-8596-CC7C-7903-EAD68F668569}"/>
              </a:ext>
            </a:extLst>
          </p:cNvPr>
          <p:cNvSpPr txBox="1"/>
          <p:nvPr/>
        </p:nvSpPr>
        <p:spPr>
          <a:xfrm>
            <a:off x="2020255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요청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A3F8F1F-2E3D-26EC-5950-6C57DB81475D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8128DF5-6F07-9CE8-D8BD-B56250D6D559}"/>
              </a:ext>
            </a:extLst>
          </p:cNvPr>
          <p:cNvSpPr txBox="1"/>
          <p:nvPr/>
        </p:nvSpPr>
        <p:spPr>
          <a:xfrm>
            <a:off x="2020254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4E69386-01E6-7F07-2E5D-AFF0D450898D}"/>
              </a:ext>
            </a:extLst>
          </p:cNvPr>
          <p:cNvCxnSpPr>
            <a:cxnSpLocks/>
          </p:cNvCxnSpPr>
          <p:nvPr/>
        </p:nvCxnSpPr>
        <p:spPr>
          <a:xfrm flipV="1">
            <a:off x="3182964" y="4346551"/>
            <a:ext cx="6042951" cy="424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904A3BC-138F-793A-8B63-C1AA2FAF1BD5}"/>
              </a:ext>
            </a:extLst>
          </p:cNvPr>
          <p:cNvSpPr txBox="1"/>
          <p:nvPr/>
        </p:nvSpPr>
        <p:spPr>
          <a:xfrm>
            <a:off x="5418461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 요청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BC1C0A4-6F0E-E2A0-7516-107C4F143FCD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602236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7AAE95F-FEC2-EB81-8B62-58EEEF9253FF}"/>
              </a:ext>
            </a:extLst>
          </p:cNvPr>
          <p:cNvSpPr txBox="1"/>
          <p:nvPr/>
        </p:nvSpPr>
        <p:spPr>
          <a:xfrm>
            <a:off x="5578709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21F1065-218A-77B2-23AE-ECDF0D5ADD79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B2EF3-E895-6926-C0AE-4A41ED23EA96}"/>
              </a:ext>
            </a:extLst>
          </p:cNvPr>
          <p:cNvSpPr txBox="1"/>
          <p:nvPr/>
        </p:nvSpPr>
        <p:spPr>
          <a:xfrm>
            <a:off x="3093745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0E67D52-5B4E-DA7F-C785-150A4F3E0E15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A0A5354-4C6E-EF8C-9A67-DDC4CC843F2C}"/>
              </a:ext>
            </a:extLst>
          </p:cNvPr>
          <p:cNvSpPr txBox="1"/>
          <p:nvPr/>
        </p:nvSpPr>
        <p:spPr>
          <a:xfrm>
            <a:off x="2943731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9656AD61-DE72-BF1C-F431-C0CA26BB76B0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32CDF75-09C4-1509-BDEB-3174501262B6}"/>
              </a:ext>
            </a:extLst>
          </p:cNvPr>
          <p:cNvSpPr txBox="1"/>
          <p:nvPr/>
        </p:nvSpPr>
        <p:spPr>
          <a:xfrm>
            <a:off x="3130275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3011331-618B-65B7-E9C4-B83B573C89DE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2FE2567-FA4B-16D9-87F2-AA84F5B86852}"/>
              </a:ext>
            </a:extLst>
          </p:cNvPr>
          <p:cNvSpPr txBox="1"/>
          <p:nvPr/>
        </p:nvSpPr>
        <p:spPr>
          <a:xfrm>
            <a:off x="2995620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6FEE283-9A3F-1F02-350B-E64CCCBF5628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8ED801-089A-951D-8CA4-CF25B67A7477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3B706C2-8F48-3169-8C29-B87E551463CE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8B1F2E4-022E-DFAB-CEB0-74FECDA0407E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F702776-1FE5-2B9F-49AD-DEBB2A819CBF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9139824-D4C4-A3CD-FBAF-39287B3C023E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AECEB60-7CE7-20F5-F8B7-E0F28DD30A2E}"/>
              </a:ext>
            </a:extLst>
          </p:cNvPr>
          <p:cNvCxnSpPr/>
          <p:nvPr/>
        </p:nvCxnSpPr>
        <p:spPr>
          <a:xfrm>
            <a:off x="3193355" y="6209805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9BE4D0D-061B-6A93-047F-DF4F6A37265E}"/>
              </a:ext>
            </a:extLst>
          </p:cNvPr>
          <p:cNvSpPr txBox="1"/>
          <p:nvPr/>
        </p:nvSpPr>
        <p:spPr>
          <a:xfrm>
            <a:off x="3235967" y="6040611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8127D3F-1557-8128-14B0-404F791897E7}"/>
              </a:ext>
            </a:extLst>
          </p:cNvPr>
          <p:cNvCxnSpPr>
            <a:cxnSpLocks/>
          </p:cNvCxnSpPr>
          <p:nvPr/>
        </p:nvCxnSpPr>
        <p:spPr>
          <a:xfrm flipH="1">
            <a:off x="3170395" y="6401009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BB219EE-30A5-D8E6-0819-756CC64FCFBA}"/>
              </a:ext>
            </a:extLst>
          </p:cNvPr>
          <p:cNvCxnSpPr/>
          <p:nvPr/>
        </p:nvCxnSpPr>
        <p:spPr>
          <a:xfrm flipH="1">
            <a:off x="1976200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ABA1C41-66DD-D629-C073-0CE7D8D24287}"/>
              </a:ext>
            </a:extLst>
          </p:cNvPr>
          <p:cNvCxnSpPr/>
          <p:nvPr/>
        </p:nvCxnSpPr>
        <p:spPr>
          <a:xfrm flipH="1">
            <a:off x="732467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B363745-4AB6-65B5-68FF-891D8C2ED445}"/>
              </a:ext>
            </a:extLst>
          </p:cNvPr>
          <p:cNvCxnSpPr/>
          <p:nvPr/>
        </p:nvCxnSpPr>
        <p:spPr>
          <a:xfrm flipH="1">
            <a:off x="1976200" y="6209805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A3A2434-6B6F-4A43-4829-811870AB4C59}"/>
              </a:ext>
            </a:extLst>
          </p:cNvPr>
          <p:cNvSpPr txBox="1"/>
          <p:nvPr/>
        </p:nvSpPr>
        <p:spPr>
          <a:xfrm>
            <a:off x="3090664" y="620389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58AA3A-0CA1-C4CA-8CD8-8DCDF32828C4}"/>
              </a:ext>
            </a:extLst>
          </p:cNvPr>
          <p:cNvSpPr txBox="1"/>
          <p:nvPr/>
        </p:nvSpPr>
        <p:spPr>
          <a:xfrm>
            <a:off x="2730771" y="935985"/>
            <a:ext cx="421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Idle </a:t>
            </a:r>
            <a:r>
              <a:rPr kumimoji="1" lang="en-US" altLang="ko-KR" dirty="0" err="1"/>
              <a:t>MoMa</a:t>
            </a:r>
            <a:r>
              <a:rPr kumimoji="1" lang="ko-KR" altLang="en-US" dirty="0"/>
              <a:t>는 상태 </a:t>
            </a:r>
            <a:r>
              <a:rPr kumimoji="1" lang="en-US" altLang="ko-KR" dirty="0"/>
              <a:t>Idle &amp; Hole Tray Empty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67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1E72714-EDC6-34A2-3FA1-68878D8CD1FD}"/>
              </a:ext>
            </a:extLst>
          </p:cNvPr>
          <p:cNvGrpSpPr/>
          <p:nvPr/>
        </p:nvGrpSpPr>
        <p:grpSpPr>
          <a:xfrm>
            <a:off x="277949" y="1601066"/>
            <a:ext cx="9242812" cy="1154133"/>
            <a:chOff x="277949" y="3429638"/>
            <a:chExt cx="9242812" cy="11541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EA534D-2F7D-F374-89A2-04A16CAE0A2D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(2)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129" name="다이아몬드 128">
              <a:extLst>
                <a:ext uri="{FF2B5EF4-FFF2-40B4-BE49-F238E27FC236}">
                  <a16:creationId xmlns:a16="http://schemas.microsoft.com/office/drawing/2014/main" id="{642C3B3D-E6E1-E00B-5A52-281A9B5915E0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다이아몬드 129">
              <a:extLst>
                <a:ext uri="{FF2B5EF4-FFF2-40B4-BE49-F238E27FC236}">
                  <a16:creationId xmlns:a16="http://schemas.microsoft.com/office/drawing/2014/main" id="{148DF135-1456-FD5B-7BD2-488A7DC5A1E4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ko-KR" altLang="en-US" sz="1200" b="1" i="1" dirty="0">
                  <a:solidFill>
                    <a:schemeClr val="accent5"/>
                  </a:solidFill>
                </a:rPr>
                <a:t>이동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74FF96DE-1BDF-8A5B-D434-A97580DF628A}"/>
                </a:ext>
              </a:extLst>
            </p:cNvPr>
            <p:cNvCxnSpPr>
              <a:cxnSpLocks/>
              <a:stCxn id="129" idx="1"/>
              <a:endCxn id="130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4A548B5-351D-8021-1C1B-AF7EF5534539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36E7D7ED-1607-5B25-4A11-E22CAE70E2AC}"/>
                </a:ext>
              </a:extLst>
            </p:cNvPr>
            <p:cNvSpPr/>
            <p:nvPr/>
          </p:nvSpPr>
          <p:spPr>
            <a:xfrm>
              <a:off x="8976229" y="40392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3224D634-5DC9-2EAF-3BAA-A2EEA2EBC844}"/>
                </a:ext>
              </a:extLst>
            </p:cNvPr>
            <p:cNvCxnSpPr>
              <a:cxnSpLocks/>
              <a:stCxn id="137" idx="1"/>
              <a:endCxn id="132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[E] 134">
              <a:extLst>
                <a:ext uri="{FF2B5EF4-FFF2-40B4-BE49-F238E27FC236}">
                  <a16:creationId xmlns:a16="http://schemas.microsoft.com/office/drawing/2014/main" id="{BD509285-6EBD-8EA3-DA15-0E3398466679}"/>
                </a:ext>
              </a:extLst>
            </p:cNvPr>
            <p:cNvCxnSpPr>
              <a:stCxn id="130" idx="2"/>
              <a:endCxn id="133" idx="2"/>
            </p:cNvCxnSpPr>
            <p:nvPr/>
          </p:nvCxnSpPr>
          <p:spPr>
            <a:xfrm rot="16200000" flipH="1">
              <a:off x="7394663" y="272993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[E] 135">
              <a:extLst>
                <a:ext uri="{FF2B5EF4-FFF2-40B4-BE49-F238E27FC236}">
                  <a16:creationId xmlns:a16="http://schemas.microsoft.com/office/drawing/2014/main" id="{81A87420-7A38-90E8-82B4-3A8D90634778}"/>
                </a:ext>
              </a:extLst>
            </p:cNvPr>
            <p:cNvCxnSpPr>
              <a:cxnSpLocks/>
              <a:stCxn id="129" idx="2"/>
              <a:endCxn id="133" idx="2"/>
            </p:cNvCxnSpPr>
            <p:nvPr/>
          </p:nvCxnSpPr>
          <p:spPr>
            <a:xfrm rot="16200000" flipH="1">
              <a:off x="6504279" y="183955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다이아몬드 136">
              <a:extLst>
                <a:ext uri="{FF2B5EF4-FFF2-40B4-BE49-F238E27FC236}">
                  <a16:creationId xmlns:a16="http://schemas.microsoft.com/office/drawing/2014/main" id="{5B848E3C-2529-6C5A-1877-21BB9C340AED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79D5A77-2812-C560-47E8-538D9F1B4BE0}"/>
                </a:ext>
              </a:extLst>
            </p:cNvPr>
            <p:cNvCxnSpPr>
              <a:cxnSpLocks/>
              <a:stCxn id="130" idx="1"/>
              <a:endCxn id="137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B753333-8FD0-3727-EB89-3075C3BC1FAA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4CA203-9532-9F72-B829-E5463191B05F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535DC6-6B9A-87DD-49E0-17290F30F359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42" name="꺾인 연결선[E] 141">
              <a:extLst>
                <a:ext uri="{FF2B5EF4-FFF2-40B4-BE49-F238E27FC236}">
                  <a16:creationId xmlns:a16="http://schemas.microsoft.com/office/drawing/2014/main" id="{9D042B24-1426-6DDD-8BAF-55D67B0BC7D2}"/>
                </a:ext>
              </a:extLst>
            </p:cNvPr>
            <p:cNvCxnSpPr>
              <a:cxnSpLocks/>
              <a:stCxn id="137" idx="2"/>
              <a:endCxn id="133" idx="2"/>
            </p:cNvCxnSpPr>
            <p:nvPr/>
          </p:nvCxnSpPr>
          <p:spPr>
            <a:xfrm rot="16200000" flipH="1">
              <a:off x="8271379" y="360665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E27DDFD-E172-72AA-1F3C-544FB1A61B28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B8AEB61-286A-FBA6-A3A0-5D26639B9911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87C0EB-631C-632F-EEE5-E0BEB7695022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49F1D9-4B98-DC5A-265A-4A53DC2175CD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176CA50-A9FB-61B1-40A2-AF21B8C70D0E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7F07CE8-04D4-A476-BB86-E78CF8030D94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CEAF5C5-EB6E-6531-29FC-3E18A2639F1A}"/>
              </a:ext>
            </a:extLst>
          </p:cNvPr>
          <p:cNvSpPr txBox="1"/>
          <p:nvPr/>
        </p:nvSpPr>
        <p:spPr>
          <a:xfrm>
            <a:off x="1964584" y="3380462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158D31-6EA3-1127-064A-43F6D2251F77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17D8441-A59B-AF4B-3EC0-4D8FA1A897D2}"/>
              </a:ext>
            </a:extLst>
          </p:cNvPr>
          <p:cNvSpPr txBox="1"/>
          <p:nvPr/>
        </p:nvSpPr>
        <p:spPr>
          <a:xfrm>
            <a:off x="1964584" y="3568334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EF17C7A-07CD-9B19-3BAA-C7746FE85633}"/>
              </a:ext>
            </a:extLst>
          </p:cNvPr>
          <p:cNvCxnSpPr>
            <a:cxnSpLocks/>
          </p:cNvCxnSpPr>
          <p:nvPr/>
        </p:nvCxnSpPr>
        <p:spPr>
          <a:xfrm flipV="1">
            <a:off x="3170560" y="3817682"/>
            <a:ext cx="3625042" cy="249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F9A96D4-43C9-01C4-AFA8-C0E9FE1F2B5B}"/>
              </a:ext>
            </a:extLst>
          </p:cNvPr>
          <p:cNvSpPr txBox="1"/>
          <p:nvPr/>
        </p:nvSpPr>
        <p:spPr>
          <a:xfrm>
            <a:off x="4243301" y="3644532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 요청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B4AE927-236E-2DB6-CC41-2B535482259E}"/>
              </a:ext>
            </a:extLst>
          </p:cNvPr>
          <p:cNvCxnSpPr>
            <a:cxnSpLocks/>
          </p:cNvCxnSpPr>
          <p:nvPr/>
        </p:nvCxnSpPr>
        <p:spPr>
          <a:xfrm flipH="1">
            <a:off x="3161830" y="3995561"/>
            <a:ext cx="3615147" cy="107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C8DD42C-70FC-CF1B-7E22-D695A37A11D5}"/>
              </a:ext>
            </a:extLst>
          </p:cNvPr>
          <p:cNvSpPr txBox="1"/>
          <p:nvPr/>
        </p:nvSpPr>
        <p:spPr>
          <a:xfrm>
            <a:off x="4403550" y="3806173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F4A1587-9624-3B81-68F3-B19A4CE6FB21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4C54BF3-1800-8056-2C0B-EB401A34964D}"/>
              </a:ext>
            </a:extLst>
          </p:cNvPr>
          <p:cNvSpPr txBox="1"/>
          <p:nvPr/>
        </p:nvSpPr>
        <p:spPr>
          <a:xfrm>
            <a:off x="3155952" y="457119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1A32832-D49F-BAD0-8F95-A18986730D68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092DCBD-34CC-56CF-4DE2-AC46C7AE6285}"/>
              </a:ext>
            </a:extLst>
          </p:cNvPr>
          <p:cNvSpPr txBox="1"/>
          <p:nvPr/>
        </p:nvSpPr>
        <p:spPr>
          <a:xfrm>
            <a:off x="3005937" y="473553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4A2BD07-F71F-C70C-C83C-DEE195D348B0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5E92153-7024-AC39-1611-F2A0F14CDCEC}"/>
              </a:ext>
            </a:extLst>
          </p:cNvPr>
          <p:cNvSpPr txBox="1"/>
          <p:nvPr/>
        </p:nvSpPr>
        <p:spPr>
          <a:xfrm>
            <a:off x="3163626" y="4929697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F0A401-8003-F6F0-BEC2-B235C11B636C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3F0BBA0-699D-F770-2830-88ADF1A9FA79}"/>
              </a:ext>
            </a:extLst>
          </p:cNvPr>
          <p:cNvSpPr txBox="1"/>
          <p:nvPr/>
        </p:nvSpPr>
        <p:spPr>
          <a:xfrm>
            <a:off x="3106926" y="5116237"/>
            <a:ext cx="13917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4B0D665-AAE0-A2FF-369A-6385BCBAEDB9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59FE77C-DBF3-AE7D-6C6A-B67FAB6DF7E4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14ED706-8DCE-C58D-5399-752480F7699D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ADD7AC-D6B2-2980-5470-8A4C9EBE655D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ECE3A50-44A9-83E3-1EC9-959AE010B82C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8777061-C978-3A9D-6A38-C6FD0AB84849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F96465C-8C91-7C06-87AB-B9FA9ED2E37E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93C6CE6-2C4C-3E20-0EE4-0BE0B2A1480B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stCxn id="32" idx="2"/>
            <a:endCxn id="128" idx="0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6C0714-7F2A-3D45-93B0-1653297AC6ED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2E74B8C-CC11-8900-956B-4D0BF3E8784C}"/>
              </a:ext>
            </a:extLst>
          </p:cNvPr>
          <p:cNvSpPr txBox="1"/>
          <p:nvPr/>
        </p:nvSpPr>
        <p:spPr>
          <a:xfrm>
            <a:off x="2066741" y="3915649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D6C76E0-8D8E-436F-93A0-F05C737E6B2B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EEFC4A8-43C8-533B-F88E-A683587B135F}"/>
              </a:ext>
            </a:extLst>
          </p:cNvPr>
          <p:cNvSpPr txBox="1"/>
          <p:nvPr/>
        </p:nvSpPr>
        <p:spPr>
          <a:xfrm>
            <a:off x="2066741" y="4092635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22EE023-F427-8BF6-C3BF-F68ECCFC22CF}"/>
              </a:ext>
            </a:extLst>
          </p:cNvPr>
          <p:cNvCxnSpPr>
            <a:cxnSpLocks/>
          </p:cNvCxnSpPr>
          <p:nvPr/>
        </p:nvCxnSpPr>
        <p:spPr>
          <a:xfrm flipV="1">
            <a:off x="3182964" y="4374108"/>
            <a:ext cx="4814302" cy="148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06C690B-3894-7EC7-E7DF-42B94223CBF3}"/>
              </a:ext>
            </a:extLst>
          </p:cNvPr>
          <p:cNvSpPr txBox="1"/>
          <p:nvPr/>
        </p:nvSpPr>
        <p:spPr>
          <a:xfrm>
            <a:off x="4866234" y="4190860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E93672E-6690-305C-55B8-B380212C0FFA}"/>
              </a:ext>
            </a:extLst>
          </p:cNvPr>
          <p:cNvCxnSpPr>
            <a:cxnSpLocks/>
          </p:cNvCxnSpPr>
          <p:nvPr/>
        </p:nvCxnSpPr>
        <p:spPr>
          <a:xfrm flipH="1">
            <a:off x="3174234" y="4541250"/>
            <a:ext cx="4814443" cy="11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122FEF3-8A81-37D0-84A9-F34145BF0CBF}"/>
              </a:ext>
            </a:extLst>
          </p:cNvPr>
          <p:cNvSpPr txBox="1"/>
          <p:nvPr/>
        </p:nvSpPr>
        <p:spPr>
          <a:xfrm>
            <a:off x="5026482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3CAC8088-097A-16BF-FC79-547ED5B8400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0BDE7EA-7DB7-6CC5-D59B-3DB3E9D8B007}"/>
              </a:ext>
            </a:extLst>
          </p:cNvPr>
          <p:cNvSpPr txBox="1"/>
          <p:nvPr/>
        </p:nvSpPr>
        <p:spPr>
          <a:xfrm>
            <a:off x="3140232" y="532204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D9337E5-5C57-72DD-BECD-486A2F61E653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0CE33FE-8C7D-DC85-83C3-B93C0AA34EDE}"/>
              </a:ext>
            </a:extLst>
          </p:cNvPr>
          <p:cNvSpPr txBox="1"/>
          <p:nvPr/>
        </p:nvSpPr>
        <p:spPr>
          <a:xfrm>
            <a:off x="2990218" y="5486384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D2004CB-3D93-BF0B-6226-F311BA739B9A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2796C7B-9580-2E33-7A1B-2CE57371983F}"/>
              </a:ext>
            </a:extLst>
          </p:cNvPr>
          <p:cNvSpPr txBox="1"/>
          <p:nvPr/>
        </p:nvSpPr>
        <p:spPr>
          <a:xfrm>
            <a:off x="3176762" y="5680548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3144214C-3E5D-60BB-43EF-98E87C2A9E9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F517A63-676A-4F94-63A8-BA7382B2598A}"/>
              </a:ext>
            </a:extLst>
          </p:cNvPr>
          <p:cNvSpPr txBox="1"/>
          <p:nvPr/>
        </p:nvSpPr>
        <p:spPr>
          <a:xfrm>
            <a:off x="3042107" y="5856023"/>
            <a:ext cx="1418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2E012FD3-18DC-E994-FD48-093E984BA40E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EE5E5EE-071A-FFFC-C128-3BBDD11B83D2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38B1EE2-A305-5775-8A2E-A7B94DA54C2A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EC1F759-2928-8940-ABC7-F57931F93D69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57394EB4-6248-3932-57A6-7985292C9798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40271E4-E23D-8CB0-3B7A-4A5254B6A21C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C8AD6B3-9E29-4126-B70D-9480E25B290D}"/>
              </a:ext>
            </a:extLst>
          </p:cNvPr>
          <p:cNvCxnSpPr/>
          <p:nvPr/>
        </p:nvCxnSpPr>
        <p:spPr>
          <a:xfrm>
            <a:off x="3193355" y="6209805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B6DE5B-6424-27DA-826A-10A8D3053F03}"/>
              </a:ext>
            </a:extLst>
          </p:cNvPr>
          <p:cNvSpPr txBox="1"/>
          <p:nvPr/>
        </p:nvSpPr>
        <p:spPr>
          <a:xfrm>
            <a:off x="3235967" y="6040611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595942-0B41-B084-6F66-B1039924B6F0}"/>
              </a:ext>
            </a:extLst>
          </p:cNvPr>
          <p:cNvCxnSpPr>
            <a:cxnSpLocks/>
          </p:cNvCxnSpPr>
          <p:nvPr/>
        </p:nvCxnSpPr>
        <p:spPr>
          <a:xfrm flipH="1">
            <a:off x="3170395" y="6401009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AEE32C-14F7-DD1C-F526-064C305C33D6}"/>
              </a:ext>
            </a:extLst>
          </p:cNvPr>
          <p:cNvCxnSpPr/>
          <p:nvPr/>
        </p:nvCxnSpPr>
        <p:spPr>
          <a:xfrm flipH="1">
            <a:off x="1976200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9FCB3A-2ED8-1780-9953-9469BD64C517}"/>
              </a:ext>
            </a:extLst>
          </p:cNvPr>
          <p:cNvCxnSpPr/>
          <p:nvPr/>
        </p:nvCxnSpPr>
        <p:spPr>
          <a:xfrm flipH="1">
            <a:off x="732467" y="6401009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57B7AB-12E9-33A5-0240-13C6DD7F074B}"/>
              </a:ext>
            </a:extLst>
          </p:cNvPr>
          <p:cNvCxnSpPr/>
          <p:nvPr/>
        </p:nvCxnSpPr>
        <p:spPr>
          <a:xfrm flipH="1">
            <a:off x="1976200" y="6209805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FD8A3-30E9-4110-CFEF-390D889E2473}"/>
              </a:ext>
            </a:extLst>
          </p:cNvPr>
          <p:cNvSpPr txBox="1"/>
          <p:nvPr/>
        </p:nvSpPr>
        <p:spPr>
          <a:xfrm>
            <a:off x="3090664" y="620389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29527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26757F-D3E4-46D0-4A2A-B0045FE0FB4C}"/>
              </a:ext>
            </a:extLst>
          </p:cNvPr>
          <p:cNvGrpSpPr/>
          <p:nvPr/>
        </p:nvGrpSpPr>
        <p:grpSpPr>
          <a:xfrm>
            <a:off x="276622" y="1600834"/>
            <a:ext cx="9242815" cy="1154134"/>
            <a:chOff x="277947" y="5008117"/>
            <a:chExt cx="9242815" cy="11541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D3B55-37AC-E00F-8F4F-458EB0C0651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(3)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C026AED0-1322-5FA3-D546-F29CAC522FD1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E0A45BA9-1000-9F66-66E5-E5F5EF9653DF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46CD422-F937-E519-F160-B9AFEB415B11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6559FC-FA1C-A245-7356-BF98E617840C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9FB7FB-8253-3612-0679-E633ADEADAB4}"/>
                </a:ext>
              </a:extLst>
            </p:cNvPr>
            <p:cNvSpPr/>
            <p:nvPr/>
          </p:nvSpPr>
          <p:spPr>
            <a:xfrm>
              <a:off x="8976230" y="56177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95B2D36-C16F-B5E1-FBB6-D3EA4BF9F010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488DF856-88C7-EF99-894D-A975FAEB10A8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94664" y="430841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69FED593-008C-099A-B249-45C11BE813AD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504280" y="341803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786541AA-C46B-6BEA-521D-3E5D7D3FA2D4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4D47DA9-B6D3-22A4-C9D9-21F8C7451065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2F0484-5218-22AC-7DD7-466AF7E97FF3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2C54D6-B196-BA34-7B09-2DFE5EC6DFD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463A03-D87A-C316-5790-D4B061AF8092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6F59B66B-B11E-2A45-007E-D430A5D1C44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271380" y="518513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7FE968-6799-8010-63E1-163D60A94EC8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E1146C-2684-124C-CBC7-A663845F78EE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CB2888-2D54-637A-49E1-37DCD56D47EB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29" y="33804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568334"/>
            <a:ext cx="1019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2396608" cy="20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3555491" y="3644532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2405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3715740" y="380617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0" y="4735533"/>
            <a:ext cx="16273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1965753" y="3915649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1965753" y="409263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 flipV="1">
            <a:off x="3182964" y="4375299"/>
            <a:ext cx="3575491" cy="13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255701" y="419086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358422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395110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61070" y="5322046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3011058" y="548638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130276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</a:t>
            </a:r>
            <a:r>
              <a:rPr kumimoji="1" lang="en-US" altLang="ko-KR" sz="1050" dirty="0"/>
              <a:t>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62947" y="5856023"/>
            <a:ext cx="1377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0219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E67C6E83-7E94-CC6D-CDA9-8684FFB7726E}"/>
              </a:ext>
            </a:extLst>
          </p:cNvPr>
          <p:cNvGrpSpPr/>
          <p:nvPr/>
        </p:nvGrpSpPr>
        <p:grpSpPr>
          <a:xfrm>
            <a:off x="276622" y="1601201"/>
            <a:ext cx="9242811" cy="1154134"/>
            <a:chOff x="277949" y="1851160"/>
            <a:chExt cx="9242811" cy="115413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E5AE74-42B0-8901-5ABA-14A8B0D16F1B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(4)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134E363A-F0FF-EC11-F3EC-74F1E51C9DC0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AC9B31CC-EDB9-6D39-DBC9-7E0A200635AA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BF6F505-F340-655A-80CE-11D0B1658270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[E] 78">
              <a:extLst>
                <a:ext uri="{FF2B5EF4-FFF2-40B4-BE49-F238E27FC236}">
                  <a16:creationId xmlns:a16="http://schemas.microsoft.com/office/drawing/2014/main" id="{5F8303FB-6EA6-A859-05AE-1DA90D8DEFA0}"/>
                </a:ext>
              </a:extLst>
            </p:cNvPr>
            <p:cNvCxnSpPr>
              <a:cxnSpLocks/>
              <a:stCxn id="76" idx="2"/>
              <a:endCxn id="107" idx="2"/>
            </p:cNvCxnSpPr>
            <p:nvPr/>
          </p:nvCxnSpPr>
          <p:spPr>
            <a:xfrm rot="16200000" flipH="1">
              <a:off x="7394662" y="1151461"/>
              <a:ext cx="337335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[E] 100">
              <a:extLst>
                <a:ext uri="{FF2B5EF4-FFF2-40B4-BE49-F238E27FC236}">
                  <a16:creationId xmlns:a16="http://schemas.microsoft.com/office/drawing/2014/main" id="{F3E81871-5D21-7B72-BC83-6938806C83A6}"/>
                </a:ext>
              </a:extLst>
            </p:cNvPr>
            <p:cNvCxnSpPr>
              <a:cxnSpLocks/>
              <a:stCxn id="74" idx="2"/>
              <a:endCxn id="107" idx="2"/>
            </p:cNvCxnSpPr>
            <p:nvPr/>
          </p:nvCxnSpPr>
          <p:spPr>
            <a:xfrm rot="16200000" flipH="1">
              <a:off x="6504279" y="261078"/>
              <a:ext cx="337335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1EBCBB4-9C2A-74D4-B5A1-871E2DB01D2E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639F568-4002-99DA-5089-2632DCC9F71E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00EF61A-3BD5-184F-4895-5A59C900F572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51425D-9209-6C53-234D-CD9FD4B4B864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D5161E2-F18B-E9B5-847C-70EE02F5BDB0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901A3174-E050-F8A3-43DE-455B72F1B1AF}"/>
                </a:ext>
              </a:extLst>
            </p:cNvPr>
            <p:cNvSpPr/>
            <p:nvPr/>
          </p:nvSpPr>
          <p:spPr>
            <a:xfrm>
              <a:off x="8976228" y="2460762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E78D0E9-EB74-6789-335C-29D2B3B12B84}"/>
                </a:ext>
              </a:extLst>
            </p:cNvPr>
            <p:cNvCxnSpPr>
              <a:cxnSpLocks/>
              <a:stCxn id="109" idx="1"/>
              <a:endCxn id="10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82B454A4-6D8B-C896-DDD8-FC6E9D050AE8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50CECA2-2190-11D8-05E0-C86A463A54F8}"/>
                </a:ext>
              </a:extLst>
            </p:cNvPr>
            <p:cNvCxnSpPr>
              <a:cxnSpLocks/>
              <a:stCxn id="76" idx="1"/>
              <a:endCxn id="109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59FFD9-4ECE-B135-0A8F-5715DB6B7A2E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꺾인 연결선[E] 111">
              <a:extLst>
                <a:ext uri="{FF2B5EF4-FFF2-40B4-BE49-F238E27FC236}">
                  <a16:creationId xmlns:a16="http://schemas.microsoft.com/office/drawing/2014/main" id="{C1C95208-5B33-F6E5-76D1-A1C124B4B003}"/>
                </a:ext>
              </a:extLst>
            </p:cNvPr>
            <p:cNvCxnSpPr>
              <a:cxnSpLocks/>
              <a:stCxn id="109" idx="2"/>
              <a:endCxn id="107" idx="2"/>
            </p:cNvCxnSpPr>
            <p:nvPr/>
          </p:nvCxnSpPr>
          <p:spPr>
            <a:xfrm rot="16200000" flipH="1">
              <a:off x="8271378" y="2028177"/>
              <a:ext cx="337335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242556-310D-6823-EA34-49583FD9E358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2400" b="1" u="sng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6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07716"/>
            <a:ext cx="4792128" cy="349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6" y="36445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150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5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1965753" y="3915649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1965753" y="409263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 flipV="1">
            <a:off x="3182964" y="4375299"/>
            <a:ext cx="3575491" cy="13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255701" y="419086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358422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395110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61070" y="5322046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3011058" y="548638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130276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</a:t>
            </a:r>
            <a:r>
              <a:rPr kumimoji="1" lang="en-US" altLang="ko-KR" sz="1050" dirty="0"/>
              <a:t>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62947" y="5856023"/>
            <a:ext cx="1377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54839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51AD46-DDBC-BC8E-F6EA-C5BAD90B16FD}"/>
              </a:ext>
            </a:extLst>
          </p:cNvPr>
          <p:cNvGrpSpPr/>
          <p:nvPr/>
        </p:nvGrpSpPr>
        <p:grpSpPr>
          <a:xfrm>
            <a:off x="276622" y="1601131"/>
            <a:ext cx="9242812" cy="1154133"/>
            <a:chOff x="277949" y="3429638"/>
            <a:chExt cx="9242812" cy="11541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14596D-7CE8-D3FD-A10C-C48FDFF0485F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(5)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6D576AB2-63BE-429E-CD5C-63B8524F6341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B0FD863B-83B0-1B6B-74F0-5A9E67E99CAB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F377B2-993D-1FCE-558C-4873AF8878EC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11075E7-1BFF-28F8-0944-41DA4CBBA560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1120705-60C9-1B82-B405-A8DFA0BEAF20}"/>
                </a:ext>
              </a:extLst>
            </p:cNvPr>
            <p:cNvSpPr/>
            <p:nvPr/>
          </p:nvSpPr>
          <p:spPr>
            <a:xfrm>
              <a:off x="8976229" y="40392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03473DF-1F8A-6453-2A23-EBDAF9D7E7E4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DE7E6E52-8175-D586-93DF-8FFD179360FA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94663" y="272993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928750D1-BAAF-1E1D-51A4-59C2F56699B3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504279" y="183955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520154B5-21AE-0871-B237-0EE360A531CD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B29CC30-C23F-50E4-ED11-36593B38EA4A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E7DA16-E05B-179F-C95C-FA12F998FDDB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D999A1-1A88-8BDA-21C7-04174188246F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B687E9-6286-338F-BC5B-05D1DE1C9188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062E1982-ABDE-85A2-A392-E59A8C14A8E7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271379" y="360665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1616D1-9BCF-6EC7-9BA6-4A9F8B3B44B3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37ACEB-2A9B-D2EB-C9FD-4C3900DBC7B2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023668-7E3E-161C-4279-DF6FC77942C2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6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07716"/>
            <a:ext cx="4792128" cy="349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6" y="36445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150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5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1965753" y="3915649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1965753" y="409263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분석기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 flipV="1">
            <a:off x="3182964" y="4375299"/>
            <a:ext cx="3575491" cy="13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255701" y="4190860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358422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395110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분석기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61070" y="5322046"/>
            <a:ext cx="1223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3011058" y="548638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130276" y="5680548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</a:t>
            </a:r>
            <a:r>
              <a:rPr kumimoji="1" lang="en-US" altLang="ko-KR" sz="1050" dirty="0"/>
              <a:t>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62947" y="5856023"/>
            <a:ext cx="1377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분석기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38966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B2D536-6046-0B77-3030-904766DF1D6D}"/>
              </a:ext>
            </a:extLst>
          </p:cNvPr>
          <p:cNvGrpSpPr/>
          <p:nvPr/>
        </p:nvGrpSpPr>
        <p:grpSpPr>
          <a:xfrm>
            <a:off x="276113" y="1600554"/>
            <a:ext cx="9242815" cy="1154133"/>
            <a:chOff x="277947" y="5008117"/>
            <a:chExt cx="9242815" cy="115413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D362CDC-7BF1-FE55-555F-716D4F316658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(6)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461E4D73-5C76-9F3A-FF9D-5775C8F76F6C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CA12369C-8557-46D0-11FC-569511FF8263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B2C9DEB-7961-4CC6-3374-DC57702DC0CF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771CBD4-65B3-BB97-2D6F-9B21D7ACBE36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722503E-90EF-4757-A878-B54092F011A9}"/>
                </a:ext>
              </a:extLst>
            </p:cNvPr>
            <p:cNvSpPr/>
            <p:nvPr/>
          </p:nvSpPr>
          <p:spPr>
            <a:xfrm>
              <a:off x="8976230" y="5617718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005F496-22FA-D2B3-2904-7E972A58514D}"/>
                </a:ext>
              </a:extLst>
            </p:cNvPr>
            <p:cNvCxnSpPr>
              <a:cxnSpLocks/>
              <a:stCxn id="105" idx="1"/>
              <a:endCxn id="79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[E] 102">
              <a:extLst>
                <a:ext uri="{FF2B5EF4-FFF2-40B4-BE49-F238E27FC236}">
                  <a16:creationId xmlns:a16="http://schemas.microsoft.com/office/drawing/2014/main" id="{059F8480-BF8D-C13A-933F-94C3998B04B9}"/>
                </a:ext>
              </a:extLst>
            </p:cNvPr>
            <p:cNvCxnSpPr>
              <a:stCxn id="76" idx="2"/>
              <a:endCxn id="101" idx="2"/>
            </p:cNvCxnSpPr>
            <p:nvPr/>
          </p:nvCxnSpPr>
          <p:spPr>
            <a:xfrm rot="16200000" flipH="1">
              <a:off x="7394665" y="4308418"/>
              <a:ext cx="337333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[E] 103">
              <a:extLst>
                <a:ext uri="{FF2B5EF4-FFF2-40B4-BE49-F238E27FC236}">
                  <a16:creationId xmlns:a16="http://schemas.microsoft.com/office/drawing/2014/main" id="{2841A16F-EE94-0BEC-C548-221B40E1413D}"/>
                </a:ext>
              </a:extLst>
            </p:cNvPr>
            <p:cNvCxnSpPr>
              <a:cxnSpLocks/>
              <a:stCxn id="74" idx="2"/>
              <a:endCxn id="101" idx="2"/>
            </p:cNvCxnSpPr>
            <p:nvPr/>
          </p:nvCxnSpPr>
          <p:spPr>
            <a:xfrm rot="16200000" flipH="1">
              <a:off x="6504281" y="3418034"/>
              <a:ext cx="337333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다이아몬드 104">
              <a:extLst>
                <a:ext uri="{FF2B5EF4-FFF2-40B4-BE49-F238E27FC236}">
                  <a16:creationId xmlns:a16="http://schemas.microsoft.com/office/drawing/2014/main" id="{7A1D4C5E-53C8-0450-966A-9F9695B937E1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00D5ADB5-87D6-2F87-4182-3514161A2B76}"/>
                </a:ext>
              </a:extLst>
            </p:cNvPr>
            <p:cNvCxnSpPr>
              <a:cxnSpLocks/>
              <a:stCxn id="76" idx="1"/>
              <a:endCxn id="105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ECC0DE-C40C-6D36-D377-E3218FE40986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3D25149-0C6D-84E9-7DC1-D878A2BCC548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116EB2A-BA16-8017-F713-45EF617987DA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꺾인 연결선[E] 109">
              <a:extLst>
                <a:ext uri="{FF2B5EF4-FFF2-40B4-BE49-F238E27FC236}">
                  <a16:creationId xmlns:a16="http://schemas.microsoft.com/office/drawing/2014/main" id="{CCB97C6D-5F58-F8E4-96BC-6F4EA8EF0787}"/>
                </a:ext>
              </a:extLst>
            </p:cNvPr>
            <p:cNvCxnSpPr>
              <a:cxnSpLocks/>
              <a:stCxn id="105" idx="2"/>
              <a:endCxn id="101" idx="2"/>
            </p:cNvCxnSpPr>
            <p:nvPr/>
          </p:nvCxnSpPr>
          <p:spPr>
            <a:xfrm rot="16200000" flipH="1">
              <a:off x="8271381" y="5185134"/>
              <a:ext cx="337333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645ABD-6EE4-6EBB-BD71-0281E23FAE83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4BF934E-4D46-D709-18DE-89197E261839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C76DC74-BDD5-0EE2-2DAB-2131EF6518FB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(6)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30" y="33804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568334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2396608" cy="20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3555491" y="3644532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2405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3715740" y="380617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66743" y="3915649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66742" y="4092635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480382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4800920" y="4190860"/>
            <a:ext cx="1492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48021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4961168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40231" y="5322046"/>
            <a:ext cx="1265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95811" y="5680548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42108" y="5856023"/>
            <a:ext cx="1418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8541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1296A1-54C9-ECCD-6FDA-E96124FB725B}"/>
              </a:ext>
            </a:extLst>
          </p:cNvPr>
          <p:cNvGrpSpPr/>
          <p:nvPr/>
        </p:nvGrpSpPr>
        <p:grpSpPr>
          <a:xfrm>
            <a:off x="276113" y="1589458"/>
            <a:ext cx="9242811" cy="1165019"/>
            <a:chOff x="277949" y="1851160"/>
            <a:chExt cx="9242811" cy="116501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3348D0-B3B9-1751-05A8-5C0C4E0CED63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(7)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471A49C6-A46A-1813-AF9E-8D7F354FEF47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1D3E56A7-B1DF-2D65-13BC-19E91A45FE5B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2D2213D-3372-B2A9-1CB5-F1CEE86D699C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41F8EC62-0AC4-F75F-81FE-67DA061C7C2F}"/>
                </a:ext>
              </a:extLst>
            </p:cNvPr>
            <p:cNvCxnSpPr>
              <a:cxnSpLocks/>
              <a:stCxn id="25" idx="2"/>
              <a:endCxn id="35" idx="2"/>
            </p:cNvCxnSpPr>
            <p:nvPr/>
          </p:nvCxnSpPr>
          <p:spPr>
            <a:xfrm rot="16200000" flipH="1">
              <a:off x="7389219" y="1156904"/>
              <a:ext cx="348220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70B3B53-B277-E975-0C9F-6390643AA426}"/>
                </a:ext>
              </a:extLst>
            </p:cNvPr>
            <p:cNvCxnSpPr>
              <a:cxnSpLocks/>
              <a:stCxn id="24" idx="2"/>
              <a:endCxn id="35" idx="2"/>
            </p:cNvCxnSpPr>
            <p:nvPr/>
          </p:nvCxnSpPr>
          <p:spPr>
            <a:xfrm rot="16200000" flipH="1">
              <a:off x="6498836" y="266521"/>
              <a:ext cx="348220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64936C-D36D-993A-3E6A-FFB78B4212DB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313DC2-D85C-2DB8-78FE-FE5A04B43A43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A4F824-2E1A-87AC-B16C-AFFFFA00CEE1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CFD492-FCC1-A7C0-C793-7D5F59F7642D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E808F54-C32C-3EA9-C86A-F2CDEADE3A49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F8DAEF5-CB78-96D6-00BC-E512742FA064}"/>
                </a:ext>
              </a:extLst>
            </p:cNvPr>
            <p:cNvSpPr/>
            <p:nvPr/>
          </p:nvSpPr>
          <p:spPr>
            <a:xfrm>
              <a:off x="8976228" y="2471647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40DE051-3E84-9299-9D3B-32AE5A2AD044}"/>
                </a:ext>
              </a:extLst>
            </p:cNvPr>
            <p:cNvCxnSpPr>
              <a:cxnSpLocks/>
              <a:stCxn id="37" idx="1"/>
              <a:endCxn id="34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C775A8ED-B425-F97B-33D2-128D94957FAE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B61F3AD-DF58-9EEB-6C8B-5F43E49E1C42}"/>
                </a:ext>
              </a:extLst>
            </p:cNvPr>
            <p:cNvCxnSpPr>
              <a:cxnSpLocks/>
              <a:stCxn id="25" idx="1"/>
              <a:endCxn id="37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DA8164-576C-528B-9F2E-6417BEFE8672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DFF27EC2-67F7-C56B-0513-4ACD5F4FCF62}"/>
                </a:ext>
              </a:extLst>
            </p:cNvPr>
            <p:cNvCxnSpPr>
              <a:cxnSpLocks/>
              <a:stCxn id="37" idx="2"/>
              <a:endCxn id="35" idx="2"/>
            </p:cNvCxnSpPr>
            <p:nvPr/>
          </p:nvCxnSpPr>
          <p:spPr>
            <a:xfrm rot="16200000" flipH="1">
              <a:off x="8265935" y="2033620"/>
              <a:ext cx="348220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E62160-BF4C-F157-BB89-5DA8EE401CCF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(7)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7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>
            <a:off x="3170560" y="3842638"/>
            <a:ext cx="48162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7" y="3644532"/>
            <a:ext cx="1492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249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3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20256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20255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60429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5407578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602236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5567825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8783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FF26618D-AD92-BC58-F773-A90EA1B90ADF}"/>
              </a:ext>
            </a:extLst>
          </p:cNvPr>
          <p:cNvGrpSpPr/>
          <p:nvPr/>
        </p:nvGrpSpPr>
        <p:grpSpPr>
          <a:xfrm>
            <a:off x="276112" y="1601131"/>
            <a:ext cx="9242812" cy="1154131"/>
            <a:chOff x="277949" y="3429638"/>
            <a:chExt cx="9242812" cy="115413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A9076C1-F772-9189-0EFE-6077647DDF43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(8)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CFFE954E-0668-76C7-F67E-04365C551CDB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F19EF392-AC51-C736-C256-DB58170E3D0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BD88829-884E-FD63-2FB2-FFA0A0FD5CCC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EB95A2B-0917-5D65-7D9B-7D8A35280944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59AD3B1-4AC8-66B4-5F72-69871EB013CE}"/>
                </a:ext>
              </a:extLst>
            </p:cNvPr>
            <p:cNvSpPr/>
            <p:nvPr/>
          </p:nvSpPr>
          <p:spPr>
            <a:xfrm>
              <a:off x="8976229" y="4039237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3A770A31-3E9F-2A6A-A211-5349E1C995E5}"/>
                </a:ext>
              </a:extLst>
            </p:cNvPr>
            <p:cNvCxnSpPr>
              <a:cxnSpLocks/>
              <a:stCxn id="105" idx="1"/>
              <a:endCxn id="79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[E] 102">
              <a:extLst>
                <a:ext uri="{FF2B5EF4-FFF2-40B4-BE49-F238E27FC236}">
                  <a16:creationId xmlns:a16="http://schemas.microsoft.com/office/drawing/2014/main" id="{CCA3C11D-FEB3-4542-E083-174A056A4EC4}"/>
                </a:ext>
              </a:extLst>
            </p:cNvPr>
            <p:cNvCxnSpPr>
              <a:stCxn id="76" idx="2"/>
              <a:endCxn id="101" idx="2"/>
            </p:cNvCxnSpPr>
            <p:nvPr/>
          </p:nvCxnSpPr>
          <p:spPr>
            <a:xfrm rot="16200000" flipH="1">
              <a:off x="7394664" y="2729938"/>
              <a:ext cx="337332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[E] 103">
              <a:extLst>
                <a:ext uri="{FF2B5EF4-FFF2-40B4-BE49-F238E27FC236}">
                  <a16:creationId xmlns:a16="http://schemas.microsoft.com/office/drawing/2014/main" id="{4FC431FB-E0A2-9B14-4922-4A1C740712E1}"/>
                </a:ext>
              </a:extLst>
            </p:cNvPr>
            <p:cNvCxnSpPr>
              <a:cxnSpLocks/>
              <a:stCxn id="74" idx="2"/>
              <a:endCxn id="101" idx="2"/>
            </p:cNvCxnSpPr>
            <p:nvPr/>
          </p:nvCxnSpPr>
          <p:spPr>
            <a:xfrm rot="16200000" flipH="1">
              <a:off x="6504280" y="1839554"/>
              <a:ext cx="337332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다이아몬드 104">
              <a:extLst>
                <a:ext uri="{FF2B5EF4-FFF2-40B4-BE49-F238E27FC236}">
                  <a16:creationId xmlns:a16="http://schemas.microsoft.com/office/drawing/2014/main" id="{F6797301-88C9-051B-BE42-8F55831806E2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45AEC0F0-C01F-B705-F248-ADEA2662313B}"/>
                </a:ext>
              </a:extLst>
            </p:cNvPr>
            <p:cNvCxnSpPr>
              <a:cxnSpLocks/>
              <a:stCxn id="76" idx="1"/>
              <a:endCxn id="105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B2B129-7BB0-80DF-219D-7BD71836C04F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323F4AB-6F23-B6F1-17AA-5F06CFC633E2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BAD84ED-FAFB-1B80-AED4-98C3F5851B18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꺾인 연결선[E] 109">
              <a:extLst>
                <a:ext uri="{FF2B5EF4-FFF2-40B4-BE49-F238E27FC236}">
                  <a16:creationId xmlns:a16="http://schemas.microsoft.com/office/drawing/2014/main" id="{3842DE1D-EDAE-5776-923E-4675556E3E57}"/>
                </a:ext>
              </a:extLst>
            </p:cNvPr>
            <p:cNvCxnSpPr>
              <a:cxnSpLocks/>
              <a:stCxn id="105" idx="2"/>
              <a:endCxn id="101" idx="2"/>
            </p:cNvCxnSpPr>
            <p:nvPr/>
          </p:nvCxnSpPr>
          <p:spPr>
            <a:xfrm rot="16200000" flipH="1">
              <a:off x="8271380" y="3606654"/>
              <a:ext cx="337332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2CE859-BD11-9B81-DBC4-AB408A46D95C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5F0CA6-2CF2-5E3F-B583-CECC26C45F0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1E5984-B611-E3EF-C117-97FACC4A3464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(8)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30" y="33804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568334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6026040" cy="20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763811" y="3644532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603477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24056" y="380617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20257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20256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83142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F2B4A8E-A20F-9BC2-FF29-B563D4CCA142}"/>
              </a:ext>
            </a:extLst>
          </p:cNvPr>
          <p:cNvGrpSpPr/>
          <p:nvPr/>
        </p:nvGrpSpPr>
        <p:grpSpPr>
          <a:xfrm>
            <a:off x="276109" y="1601131"/>
            <a:ext cx="9242815" cy="1154133"/>
            <a:chOff x="277947" y="5008117"/>
            <a:chExt cx="9242815" cy="11541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4970300-7D98-5EC9-FAFE-6B20C1AC4517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(9)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8198B2AF-7FD4-21C1-B794-2BEDECA36302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7A2ECDA3-CDC1-16D0-4134-2D60F93DDEF4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0E9A157-0FFA-D4FC-ACD8-C83A210F4607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14C75F-ED37-9566-4E19-7C95E01BD4BB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93E5AA-75E1-FD51-F7A2-1C603D699E5B}"/>
                </a:ext>
              </a:extLst>
            </p:cNvPr>
            <p:cNvSpPr/>
            <p:nvPr/>
          </p:nvSpPr>
          <p:spPr>
            <a:xfrm>
              <a:off x="8976230" y="5617718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763BED2-D11F-0F80-166B-D604925D6EC2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5111EABE-97A1-13B3-DC43-1EFBBF953BBD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94665" y="4308418"/>
              <a:ext cx="337333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4BC3035A-3646-A60B-6E08-834A3F4B3E0D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504281" y="3418034"/>
              <a:ext cx="337333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E7162312-6BDA-8F11-B4C9-4B1D5315436E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8F22415-D67F-3C7E-A7FC-FD9B0143D592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FF9127-D47E-CFBE-FBC1-4001780221D9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E1A03B-A9D8-5C01-2F0F-03C39D60839F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A5B1B9-8E71-A5EC-5510-2734F2CC65B4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AE47D27C-22C8-1196-A402-4BE29A277726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271381" y="5185134"/>
              <a:ext cx="337333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67ADD5-DB0A-AEAD-0ED5-FC3CF63B9B13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DB20A7-C0BE-B4D0-E4FD-2EEA24099EFF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E7341D-8F3F-4C93-2B1E-39F0E6B6840F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(9)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526958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348628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625627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41530" y="3434890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8099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41528" y="3622762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76678"/>
            <a:ext cx="6026040" cy="20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763811" y="36989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60743"/>
            <a:ext cx="603477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24056" y="38606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폐기설비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74560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152532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14992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66744" y="3970077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323396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66743" y="4092635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47934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3603496" y="4190860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48021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3763743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140231" y="532204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95812" y="5680548"/>
            <a:ext cx="1311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3042108" y="5856023"/>
            <a:ext cx="1418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077F31-95E0-E2B8-98D1-64B9E187F18D}"/>
              </a:ext>
            </a:extLst>
          </p:cNvPr>
          <p:cNvSpPr txBox="1"/>
          <p:nvPr/>
        </p:nvSpPr>
        <p:spPr>
          <a:xfrm>
            <a:off x="733331" y="2167339"/>
            <a:ext cx="205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i="1" dirty="0">
                <a:solidFill>
                  <a:srgbClr val="FF0000"/>
                </a:solidFill>
              </a:rPr>
              <a:t>반출입기가 공병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endParaRPr kumimoji="1" lang="ko-KR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7" name="다이아몬드 116">
            <a:extLst>
              <a:ext uri="{FF2B5EF4-FFF2-40B4-BE49-F238E27FC236}">
                <a16:creationId xmlns:a16="http://schemas.microsoft.com/office/drawing/2014/main" id="{29A167E3-554B-4867-6562-3E77E6125BC0}"/>
              </a:ext>
            </a:extLst>
          </p:cNvPr>
          <p:cNvSpPr/>
          <p:nvPr/>
        </p:nvSpPr>
        <p:spPr>
          <a:xfrm flipH="1">
            <a:off x="2837648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Full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1A44E52-1D7D-F011-E6B4-520488D19BA3}"/>
              </a:ext>
            </a:extLst>
          </p:cNvPr>
          <p:cNvCxnSpPr>
            <a:endCxn id="32" idx="1"/>
          </p:cNvCxnSpPr>
          <p:nvPr/>
        </p:nvCxnSpPr>
        <p:spPr>
          <a:xfrm flipH="1">
            <a:off x="2594654" y="1149014"/>
            <a:ext cx="196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C9B1FE0-B110-5148-533F-EC0D8F138A16}"/>
              </a:ext>
            </a:extLst>
          </p:cNvPr>
          <p:cNvCxnSpPr>
            <a:cxnSpLocks/>
          </p:cNvCxnSpPr>
          <p:nvPr/>
        </p:nvCxnSpPr>
        <p:spPr>
          <a:xfrm flipH="1" flipV="1">
            <a:off x="4346086" y="3273533"/>
            <a:ext cx="1221082" cy="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99CF6E-F8AC-5E1D-080B-305A8237833C}"/>
              </a:ext>
            </a:extLst>
          </p:cNvPr>
          <p:cNvSpPr txBox="1"/>
          <p:nvPr/>
        </p:nvSpPr>
        <p:spPr>
          <a:xfrm>
            <a:off x="4222895" y="3087993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/>
              <a:t>공병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660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1</a:t>
            </a:r>
            <a:r>
              <a:rPr kumimoji="1" lang="en-US" altLang="ko-KR" baseline="30000" dirty="0"/>
              <a:t>st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Empty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45246" y="94283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25830" y="95822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06BC88D-13DA-B515-374B-959239650A8E}"/>
              </a:ext>
            </a:extLst>
          </p:cNvPr>
          <p:cNvSpPr/>
          <p:nvPr/>
        </p:nvSpPr>
        <p:spPr>
          <a:xfrm flipH="1">
            <a:off x="4587380" y="161678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이동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20FD2AF5-555D-3289-477D-4C1B9FF883D2}"/>
              </a:ext>
            </a:extLst>
          </p:cNvPr>
          <p:cNvSpPr/>
          <p:nvPr/>
        </p:nvSpPr>
        <p:spPr>
          <a:xfrm flipH="1">
            <a:off x="4587380" y="231856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3" y="914993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164B5F-5DCC-F8BF-6CE8-EF5B7B1A5467}"/>
              </a:ext>
            </a:extLst>
          </p:cNvPr>
          <p:cNvSpPr/>
          <p:nvPr/>
        </p:nvSpPr>
        <p:spPr>
          <a:xfrm flipH="1">
            <a:off x="6363653" y="2318569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>
            <a:off x="6037083" y="1187259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5312231" y="1459525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9A6ADAF-B26C-DAA2-474F-73855A875F6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312231" y="2161313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C73163-8642-C090-915D-7FDF4F5AF276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>
            <a:off x="6037083" y="2590835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2EB96-57CA-8209-DABC-38B4C35E912A}"/>
              </a:ext>
            </a:extLst>
          </p:cNvPr>
          <p:cNvSpPr txBox="1"/>
          <p:nvPr/>
        </p:nvSpPr>
        <p:spPr>
          <a:xfrm>
            <a:off x="5031385" y="20897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15B3CF-B475-F224-3CB6-363911064D18}"/>
              </a:ext>
            </a:extLst>
          </p:cNvPr>
          <p:cNvSpPr txBox="1"/>
          <p:nvPr/>
        </p:nvSpPr>
        <p:spPr>
          <a:xfrm>
            <a:off x="5869204" y="23416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F690AB-E68C-3F34-6731-C54215396FD8}"/>
              </a:ext>
            </a:extLst>
          </p:cNvPr>
          <p:cNvSpPr txBox="1"/>
          <p:nvPr/>
        </p:nvSpPr>
        <p:spPr>
          <a:xfrm>
            <a:off x="4368876" y="165938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5C201F-01B3-B10D-C7BE-927C081D91AC}"/>
              </a:ext>
            </a:extLst>
          </p:cNvPr>
          <p:cNvSpPr/>
          <p:nvPr/>
        </p:nvSpPr>
        <p:spPr>
          <a:xfrm flipH="1">
            <a:off x="6363652" y="3020358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 Full</a:t>
            </a: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Ask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재검병을 분석기에 유지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5EFE6F09-5F51-C066-3F48-0B9C36AD71EC}"/>
              </a:ext>
            </a:extLst>
          </p:cNvPr>
          <p:cNvCxnSpPr>
            <a:cxnSpLocks/>
            <a:stCxn id="32" idx="2"/>
            <a:endCxn id="63" idx="3"/>
          </p:cNvCxnSpPr>
          <p:nvPr/>
        </p:nvCxnSpPr>
        <p:spPr>
          <a:xfrm rot="16200000" flipH="1">
            <a:off x="5623180" y="2552151"/>
            <a:ext cx="429523" cy="10514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AB02EE-4AB3-BBB0-D5E5-3CBD951B386D}"/>
              </a:ext>
            </a:extLst>
          </p:cNvPr>
          <p:cNvSpPr txBox="1"/>
          <p:nvPr/>
        </p:nvSpPr>
        <p:spPr>
          <a:xfrm>
            <a:off x="5031384" y="279788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B9ACFDAA-B2D4-3823-E1C0-6E8EA458FFCE}"/>
              </a:ext>
            </a:extLst>
          </p:cNvPr>
          <p:cNvSpPr/>
          <p:nvPr/>
        </p:nvSpPr>
        <p:spPr>
          <a:xfrm flipH="1">
            <a:off x="2811105" y="372088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C870DE-47E3-07E1-7D29-A186BE1DFA28}"/>
              </a:ext>
            </a:extLst>
          </p:cNvPr>
          <p:cNvSpPr/>
          <p:nvPr/>
        </p:nvSpPr>
        <p:spPr>
          <a:xfrm flipH="1">
            <a:off x="6363652" y="3720883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분석기가 재검병으로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82F550B-396D-5075-BD37-4E46894E91A0}"/>
              </a:ext>
            </a:extLst>
          </p:cNvPr>
          <p:cNvSpPr/>
          <p:nvPr/>
        </p:nvSpPr>
        <p:spPr>
          <a:xfrm flipH="1">
            <a:off x="4600203" y="442140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stCxn id="6" idx="2"/>
            <a:endCxn id="67" idx="0"/>
          </p:cNvCxnSpPr>
          <p:nvPr/>
        </p:nvCxnSpPr>
        <p:spPr>
          <a:xfrm>
            <a:off x="3535956" y="1459525"/>
            <a:ext cx="0" cy="2261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ED697BAB-B6A5-ED7B-9E11-510F0DA1E304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rot="10800000" flipV="1">
            <a:off x="3535956" y="1889047"/>
            <a:ext cx="1051424" cy="1831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93EF962A-2314-D7AF-C001-51A21BB365E4}"/>
              </a:ext>
            </a:extLst>
          </p:cNvPr>
          <p:cNvCxnSpPr>
            <a:cxnSpLocks/>
            <a:stCxn id="67" idx="2"/>
            <a:endCxn id="69" idx="3"/>
          </p:cNvCxnSpPr>
          <p:nvPr/>
        </p:nvCxnSpPr>
        <p:spPr>
          <a:xfrm rot="16200000" flipH="1">
            <a:off x="3853950" y="3947420"/>
            <a:ext cx="428259" cy="1064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80760" y="13699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7CC873-7AEE-019D-A2C3-7573B6F1F39E}"/>
              </a:ext>
            </a:extLst>
          </p:cNvPr>
          <p:cNvSpPr txBox="1"/>
          <p:nvPr/>
        </p:nvSpPr>
        <p:spPr>
          <a:xfrm>
            <a:off x="3267933" y="42088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99EC22-BA56-6608-C12A-1D2C48C6223C}"/>
              </a:ext>
            </a:extLst>
          </p:cNvPr>
          <p:cNvSpPr/>
          <p:nvPr/>
        </p:nvSpPr>
        <p:spPr>
          <a:xfrm flipH="1">
            <a:off x="6363652" y="4421408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4C34B6-E13A-985B-6B7A-7593F9229DFE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4272665" y="3993149"/>
            <a:ext cx="2090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727174F-0291-8A16-29E6-7570CAAF3802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6049906" y="4693674"/>
            <a:ext cx="313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A2C02E7-0D02-041D-1221-5D24C7580EF6}"/>
              </a:ext>
            </a:extLst>
          </p:cNvPr>
          <p:cNvSpPr txBox="1"/>
          <p:nvPr/>
        </p:nvSpPr>
        <p:spPr>
          <a:xfrm>
            <a:off x="5932346" y="44795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B71F8A-CFF5-B373-EE36-DCEE2F33A55A}"/>
              </a:ext>
            </a:extLst>
          </p:cNvPr>
          <p:cNvSpPr txBox="1"/>
          <p:nvPr/>
        </p:nvSpPr>
        <p:spPr>
          <a:xfrm>
            <a:off x="4138655" y="376544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DE554C54-52AB-1CC8-AB84-1CB0B8151104}"/>
              </a:ext>
            </a:extLst>
          </p:cNvPr>
          <p:cNvSpPr/>
          <p:nvPr/>
        </p:nvSpPr>
        <p:spPr>
          <a:xfrm flipH="1">
            <a:off x="4600203" y="518595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AEB624-5A7C-8D48-B143-A3572A86ADC9}"/>
              </a:ext>
            </a:extLst>
          </p:cNvPr>
          <p:cNvSpPr/>
          <p:nvPr/>
        </p:nvSpPr>
        <p:spPr>
          <a:xfrm flipH="1">
            <a:off x="6363652" y="5185958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907AA7-9922-394B-75C5-4EF86F576C48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6049906" y="5458224"/>
            <a:ext cx="313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83181A-5B6D-153C-A02F-2E188DBD2705}"/>
              </a:ext>
            </a:extLst>
          </p:cNvPr>
          <p:cNvSpPr txBox="1"/>
          <p:nvPr/>
        </p:nvSpPr>
        <p:spPr>
          <a:xfrm>
            <a:off x="5932346" y="524409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264F1D-F6E8-4D44-99C3-83C083435BFF}"/>
              </a:ext>
            </a:extLst>
          </p:cNvPr>
          <p:cNvCxnSpPr>
            <a:stCxn id="69" idx="2"/>
            <a:endCxn id="92" idx="0"/>
          </p:cNvCxnSpPr>
          <p:nvPr/>
        </p:nvCxnSpPr>
        <p:spPr>
          <a:xfrm>
            <a:off x="5325054" y="4965940"/>
            <a:ext cx="0" cy="22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1418D2D-B4DA-1EB2-75E7-51F596CDE334}"/>
              </a:ext>
            </a:extLst>
          </p:cNvPr>
          <p:cNvSpPr txBox="1"/>
          <p:nvPr/>
        </p:nvSpPr>
        <p:spPr>
          <a:xfrm>
            <a:off x="5031383" y="48809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055DEFCC-AAAA-B0F5-747E-29A9F9B42896}"/>
              </a:ext>
            </a:extLst>
          </p:cNvPr>
          <p:cNvSpPr/>
          <p:nvPr/>
        </p:nvSpPr>
        <p:spPr>
          <a:xfrm flipH="1">
            <a:off x="4600203" y="592252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08ECA-C2D9-8C8B-1F7A-1D08B7E96897}"/>
              </a:ext>
            </a:extLst>
          </p:cNvPr>
          <p:cNvSpPr/>
          <p:nvPr/>
        </p:nvSpPr>
        <p:spPr>
          <a:xfrm flipH="1">
            <a:off x="6363652" y="5922527"/>
            <a:ext cx="2889203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E6EE1A6-6AD6-C22E-0D27-3DC654F08E1B}"/>
              </a:ext>
            </a:extLst>
          </p:cNvPr>
          <p:cNvCxnSpPr>
            <a:cxnSpLocks/>
            <a:endCxn id="100" idx="3"/>
          </p:cNvCxnSpPr>
          <p:nvPr/>
        </p:nvCxnSpPr>
        <p:spPr>
          <a:xfrm>
            <a:off x="6037083" y="6194793"/>
            <a:ext cx="326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6B60E-5770-7052-6257-A6AAF64D8C1B}"/>
              </a:ext>
            </a:extLst>
          </p:cNvPr>
          <p:cNvSpPr txBox="1"/>
          <p:nvPr/>
        </p:nvSpPr>
        <p:spPr>
          <a:xfrm>
            <a:off x="5919523" y="598066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5A98ABA-0ACC-BF28-26DC-5C88D35F3A13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>
            <a:off x="5325054" y="5730490"/>
            <a:ext cx="0" cy="192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7B032-A5F3-0FDF-455D-D93183EFE8DA}"/>
              </a:ext>
            </a:extLst>
          </p:cNvPr>
          <p:cNvSpPr txBox="1"/>
          <p:nvPr/>
        </p:nvSpPr>
        <p:spPr>
          <a:xfrm>
            <a:off x="5018560" y="561754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231856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BB21B9A-800C-56EA-77A0-9A14C6FB3B74}"/>
              </a:ext>
            </a:extLst>
          </p:cNvPr>
          <p:cNvSpPr/>
          <p:nvPr/>
        </p:nvSpPr>
        <p:spPr>
          <a:xfrm>
            <a:off x="3263690" y="5922527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20B94DF-C1D8-43EE-1503-F199020F71BF}"/>
              </a:ext>
            </a:extLst>
          </p:cNvPr>
          <p:cNvCxnSpPr>
            <a:stCxn id="99" idx="3"/>
            <a:endCxn id="107" idx="6"/>
          </p:cNvCxnSpPr>
          <p:nvPr/>
        </p:nvCxnSpPr>
        <p:spPr>
          <a:xfrm flipH="1">
            <a:off x="3808222" y="6194793"/>
            <a:ext cx="791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E77EE-3C16-5AC4-3097-302878FF29A4}"/>
              </a:ext>
            </a:extLst>
          </p:cNvPr>
          <p:cNvSpPr txBox="1"/>
          <p:nvPr/>
        </p:nvSpPr>
        <p:spPr>
          <a:xfrm>
            <a:off x="4419501" y="5950508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81242" y="141227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7976E7-DBEF-D2F0-233C-1919AAAF3F18}"/>
              </a:ext>
            </a:extLst>
          </p:cNvPr>
          <p:cNvSpPr/>
          <p:nvPr/>
        </p:nvSpPr>
        <p:spPr>
          <a:xfrm>
            <a:off x="4125830" y="4343400"/>
            <a:ext cx="5540684" cy="222068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E1430-6986-FDCC-EE4B-F5024304A0CC}"/>
              </a:ext>
            </a:extLst>
          </p:cNvPr>
          <p:cNvSpPr txBox="1"/>
          <p:nvPr/>
        </p:nvSpPr>
        <p:spPr>
          <a:xfrm>
            <a:off x="3505032" y="515751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C000"/>
                </a:solidFill>
              </a:rPr>
              <a:t>우선순위에</a:t>
            </a:r>
            <a:br>
              <a:rPr kumimoji="1" lang="en-US" altLang="ko-KR" sz="1400" b="1" i="1" dirty="0">
                <a:solidFill>
                  <a:srgbClr val="FFC000"/>
                </a:solidFill>
              </a:rPr>
            </a:br>
            <a:r>
              <a:rPr kumimoji="1" lang="ko-KR" altLang="en-US" sz="1400" b="1" i="1" dirty="0">
                <a:solidFill>
                  <a:srgbClr val="FFC000"/>
                </a:solidFill>
              </a:rPr>
              <a:t>따라 변경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EFA8B1-1A94-A6F0-051B-259BBE131D18}"/>
              </a:ext>
            </a:extLst>
          </p:cNvPr>
          <p:cNvSpPr/>
          <p:nvPr/>
        </p:nvSpPr>
        <p:spPr>
          <a:xfrm flipH="1">
            <a:off x="485960" y="5622281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Timer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호 16">
            <a:extLst>
              <a:ext uri="{FF2B5EF4-FFF2-40B4-BE49-F238E27FC236}">
                <a16:creationId xmlns:a16="http://schemas.microsoft.com/office/drawing/2014/main" id="{AC877FE6-804E-8850-A475-4023707FB1C5}"/>
              </a:ext>
            </a:extLst>
          </p:cNvPr>
          <p:cNvSpPr/>
          <p:nvPr/>
        </p:nvSpPr>
        <p:spPr>
          <a:xfrm>
            <a:off x="786065" y="4728758"/>
            <a:ext cx="914400" cy="914400"/>
          </a:xfrm>
          <a:prstGeom prst="arc">
            <a:avLst>
              <a:gd name="adj1" fmla="val 6837750"/>
              <a:gd name="adj2" fmla="val 4285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C5BF1-12DE-B6FB-67EB-D985BF4A4E34}"/>
              </a:ext>
            </a:extLst>
          </p:cNvPr>
          <p:cNvSpPr txBox="1"/>
          <p:nvPr/>
        </p:nvSpPr>
        <p:spPr>
          <a:xfrm>
            <a:off x="278595" y="3282660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FF0000"/>
                </a:solidFill>
              </a:rPr>
              <a:t>분석기는 분석가가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ko-KR" altLang="en-US" sz="1600" b="1" dirty="0">
                <a:solidFill>
                  <a:srgbClr val="FF0000"/>
                </a:solidFill>
              </a:rPr>
              <a:t>확인 완료 후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kumimoji="1" lang="ko-KR" altLang="en-US" sz="1600" b="1" dirty="0">
                <a:solidFill>
                  <a:srgbClr val="FF0000"/>
                </a:solidFill>
              </a:rPr>
              <a:t>상태를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IDLE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로 변경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6AF734-0172-B106-0928-28EE92014221}"/>
              </a:ext>
            </a:extLst>
          </p:cNvPr>
          <p:cNvSpPr/>
          <p:nvPr/>
        </p:nvSpPr>
        <p:spPr>
          <a:xfrm>
            <a:off x="9255149" y="1598912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02CA016C-3A6C-EDE8-DB22-DB2EBBF748F1}"/>
              </a:ext>
            </a:extLst>
          </p:cNvPr>
          <p:cNvCxnSpPr>
            <a:stCxn id="40" idx="1"/>
            <a:endCxn id="26" idx="0"/>
          </p:cNvCxnSpPr>
          <p:nvPr/>
        </p:nvCxnSpPr>
        <p:spPr>
          <a:xfrm>
            <a:off x="9252856" y="1187259"/>
            <a:ext cx="274559" cy="4116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DA0ED6E-969F-3B89-12E5-01BD1BAF8AA3}"/>
              </a:ext>
            </a:extLst>
          </p:cNvPr>
          <p:cNvCxnSpPr>
            <a:cxnSpLocks/>
            <a:stCxn id="41" idx="1"/>
            <a:endCxn id="26" idx="4"/>
          </p:cNvCxnSpPr>
          <p:nvPr/>
        </p:nvCxnSpPr>
        <p:spPr>
          <a:xfrm flipV="1">
            <a:off x="9252856" y="2143444"/>
            <a:ext cx="274559" cy="447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ED06F7-C3E7-40FD-33F2-EC3076DBC2CE}"/>
              </a:ext>
            </a:extLst>
          </p:cNvPr>
          <p:cNvCxnSpPr>
            <a:cxnSpLocks/>
            <a:stCxn id="63" idx="1"/>
            <a:endCxn id="26" idx="4"/>
          </p:cNvCxnSpPr>
          <p:nvPr/>
        </p:nvCxnSpPr>
        <p:spPr>
          <a:xfrm flipV="1">
            <a:off x="9252855" y="2143444"/>
            <a:ext cx="274560" cy="1149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3898851B-9BC6-EB88-A1C4-B0FCB61A88ED}"/>
              </a:ext>
            </a:extLst>
          </p:cNvPr>
          <p:cNvCxnSpPr>
            <a:cxnSpLocks/>
            <a:stCxn id="68" idx="1"/>
            <a:endCxn id="26" idx="4"/>
          </p:cNvCxnSpPr>
          <p:nvPr/>
        </p:nvCxnSpPr>
        <p:spPr>
          <a:xfrm flipV="1">
            <a:off x="9252855" y="2143444"/>
            <a:ext cx="274560" cy="1849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1EA4982-17F0-1817-D04A-9FFF99ED66C8}"/>
              </a:ext>
            </a:extLst>
          </p:cNvPr>
          <p:cNvCxnSpPr>
            <a:cxnSpLocks/>
            <a:stCxn id="79" idx="1"/>
            <a:endCxn id="26" idx="4"/>
          </p:cNvCxnSpPr>
          <p:nvPr/>
        </p:nvCxnSpPr>
        <p:spPr>
          <a:xfrm flipV="1">
            <a:off x="9252855" y="2143444"/>
            <a:ext cx="274560" cy="2550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79F62524-39DC-DD6A-67A1-6C33DCECA70A}"/>
              </a:ext>
            </a:extLst>
          </p:cNvPr>
          <p:cNvCxnSpPr>
            <a:cxnSpLocks/>
            <a:stCxn id="93" idx="1"/>
            <a:endCxn id="26" idx="4"/>
          </p:cNvCxnSpPr>
          <p:nvPr/>
        </p:nvCxnSpPr>
        <p:spPr>
          <a:xfrm flipV="1">
            <a:off x="9252855" y="2143444"/>
            <a:ext cx="274560" cy="33147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191826FA-BC5B-49D9-2C4A-30D6CD882025}"/>
              </a:ext>
            </a:extLst>
          </p:cNvPr>
          <p:cNvCxnSpPr>
            <a:cxnSpLocks/>
            <a:stCxn id="100" idx="1"/>
            <a:endCxn id="26" idx="4"/>
          </p:cNvCxnSpPr>
          <p:nvPr/>
        </p:nvCxnSpPr>
        <p:spPr>
          <a:xfrm flipV="1">
            <a:off x="9252855" y="2143444"/>
            <a:ext cx="274560" cy="40513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91ED13EF-FA84-72A6-342B-FEA7ABD7E5DF}"/>
              </a:ext>
            </a:extLst>
          </p:cNvPr>
          <p:cNvGrpSpPr/>
          <p:nvPr/>
        </p:nvGrpSpPr>
        <p:grpSpPr>
          <a:xfrm>
            <a:off x="276113" y="1601131"/>
            <a:ext cx="9242811" cy="1154134"/>
            <a:chOff x="277949" y="1851160"/>
            <a:chExt cx="9242811" cy="115413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2B59BE0-FF83-4C8C-BA45-33CC0500DECD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(10)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id="{C967E7E9-C2D4-1200-81AB-2388E6E6CF90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D521FF23-F93D-87AA-B2DE-8CD939D5920B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4A409FE7-B162-E1FD-C346-CE99229DBA0A}"/>
                </a:ext>
              </a:extLst>
            </p:cNvPr>
            <p:cNvCxnSpPr>
              <a:cxnSpLocks/>
              <a:stCxn id="74" idx="1"/>
              <a:endCxn id="76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[E] 78">
              <a:extLst>
                <a:ext uri="{FF2B5EF4-FFF2-40B4-BE49-F238E27FC236}">
                  <a16:creationId xmlns:a16="http://schemas.microsoft.com/office/drawing/2014/main" id="{34719C17-E5E2-4D88-DE71-45038BF49C40}"/>
                </a:ext>
              </a:extLst>
            </p:cNvPr>
            <p:cNvCxnSpPr>
              <a:cxnSpLocks/>
              <a:stCxn id="76" idx="2"/>
              <a:endCxn id="107" idx="2"/>
            </p:cNvCxnSpPr>
            <p:nvPr/>
          </p:nvCxnSpPr>
          <p:spPr>
            <a:xfrm rot="16200000" flipH="1">
              <a:off x="7394662" y="1151461"/>
              <a:ext cx="337335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[E] 100">
              <a:extLst>
                <a:ext uri="{FF2B5EF4-FFF2-40B4-BE49-F238E27FC236}">
                  <a16:creationId xmlns:a16="http://schemas.microsoft.com/office/drawing/2014/main" id="{10443623-0FD6-09BB-22D9-FA853553D8AF}"/>
                </a:ext>
              </a:extLst>
            </p:cNvPr>
            <p:cNvCxnSpPr>
              <a:cxnSpLocks/>
              <a:stCxn id="74" idx="2"/>
              <a:endCxn id="107" idx="2"/>
            </p:cNvCxnSpPr>
            <p:nvPr/>
          </p:nvCxnSpPr>
          <p:spPr>
            <a:xfrm rot="16200000" flipH="1">
              <a:off x="6504279" y="261078"/>
              <a:ext cx="337335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11F810-8551-D46A-BDF3-B36F17080B91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5FC4F6-C283-3111-A4BE-3CB4543121CF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AAD85A-248D-4D41-637E-6248BF344300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0F3737-EE37-9B34-440D-EBF01C830956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94A2B15C-A0FE-4629-5C81-8EA78CBF4D36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05BE7ECB-16CE-E23C-4949-122981DCF212}"/>
                </a:ext>
              </a:extLst>
            </p:cNvPr>
            <p:cNvSpPr/>
            <p:nvPr/>
          </p:nvSpPr>
          <p:spPr>
            <a:xfrm>
              <a:off x="8976228" y="2460762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E0A2149-4337-8F5E-B17D-0C0FDD428904}"/>
                </a:ext>
              </a:extLst>
            </p:cNvPr>
            <p:cNvCxnSpPr>
              <a:cxnSpLocks/>
              <a:stCxn id="109" idx="1"/>
              <a:endCxn id="10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다이아몬드 108">
              <a:extLst>
                <a:ext uri="{FF2B5EF4-FFF2-40B4-BE49-F238E27FC236}">
                  <a16:creationId xmlns:a16="http://schemas.microsoft.com/office/drawing/2014/main" id="{73BE4283-0BDA-E40B-9950-607D5A9DA3DC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70B8355-4E64-3AFC-72CF-9885ADA384FA}"/>
                </a:ext>
              </a:extLst>
            </p:cNvPr>
            <p:cNvCxnSpPr>
              <a:cxnSpLocks/>
              <a:stCxn id="76" idx="1"/>
              <a:endCxn id="109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A0035C3-2FA9-E1FE-301A-6FDAD3B5DF87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꺾인 연결선[E] 111">
              <a:extLst>
                <a:ext uri="{FF2B5EF4-FFF2-40B4-BE49-F238E27FC236}">
                  <a16:creationId xmlns:a16="http://schemas.microsoft.com/office/drawing/2014/main" id="{586CD192-E3BB-0300-76B2-108CE5CBA460}"/>
                </a:ext>
              </a:extLst>
            </p:cNvPr>
            <p:cNvCxnSpPr>
              <a:cxnSpLocks/>
              <a:stCxn id="109" idx="2"/>
              <a:endCxn id="107" idx="2"/>
            </p:cNvCxnSpPr>
            <p:nvPr/>
          </p:nvCxnSpPr>
          <p:spPr>
            <a:xfrm rot="16200000" flipH="1">
              <a:off x="8271378" y="2028177"/>
              <a:ext cx="337335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75B2E7-35C1-E987-EEAB-818E3073E689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(10)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에서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F40096-A5FE-9405-046B-763D5CCFDA9C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9DE811-7939-F92F-EA2F-BEBD9DEE6498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29055-450B-15C2-78BD-DCAD310A6CAB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78C72A-033A-7B2F-C32A-D9873785B4D4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78ACBE-74DA-708C-A262-E7A8F3D1DD52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E1BDBF-8033-123D-C6C0-BB31E369BD67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74BEB9-AD4B-929E-5847-7C8B2771067C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8F1B2C0-1B83-359A-23FD-915F62580F3D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8A739AF-AE89-E8F7-DCCA-10B4CE658A39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3F13C882-7EC7-3D32-B7A9-2A9733197FC6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0ECBD17-AAF4-B0B7-FB60-A4870ADA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A883695-3884-37CB-78A6-5395965B113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B236186A-08A5-49E9-8B4C-E4D35B138D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045C38F8-A404-748B-D616-06AD0F85E42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87C6EE46-D3D7-F757-FF49-DAA288EA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D6CC265E-6C17-D201-0D05-BC3B0C3EBB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68F7CBF-8D3A-F942-FDF4-D6C492FAF09E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7C8FBB3-A676-36B0-EA96-A9A3B4D7DC96}"/>
              </a:ext>
            </a:extLst>
          </p:cNvPr>
          <p:cNvCxnSpPr/>
          <p:nvPr/>
        </p:nvCxnSpPr>
        <p:spPr>
          <a:xfrm flipH="1">
            <a:off x="3161830" y="3472530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29B4A6-D700-9B62-BD24-BFDF33090CF7}"/>
              </a:ext>
            </a:extLst>
          </p:cNvPr>
          <p:cNvSpPr txBox="1"/>
          <p:nvPr/>
        </p:nvSpPr>
        <p:spPr>
          <a:xfrm>
            <a:off x="3254696" y="3294200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0A0C7F-8409-EAA0-2215-E2516122ADFD}"/>
              </a:ext>
            </a:extLst>
          </p:cNvPr>
          <p:cNvCxnSpPr/>
          <p:nvPr/>
        </p:nvCxnSpPr>
        <p:spPr>
          <a:xfrm flipH="1">
            <a:off x="1931579" y="3571199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5BF39-6BFA-3913-4C75-98D57BBE1092}"/>
              </a:ext>
            </a:extLst>
          </p:cNvPr>
          <p:cNvSpPr txBox="1"/>
          <p:nvPr/>
        </p:nvSpPr>
        <p:spPr>
          <a:xfrm>
            <a:off x="2088017" y="3380462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51473E-ABDA-424D-5844-EA5947302443}"/>
              </a:ext>
            </a:extLst>
          </p:cNvPr>
          <p:cNvCxnSpPr/>
          <p:nvPr/>
        </p:nvCxnSpPr>
        <p:spPr>
          <a:xfrm>
            <a:off x="1931579" y="375555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50BE73-84AC-0AD2-9BF8-D2C4DD69BCDF}"/>
              </a:ext>
            </a:extLst>
          </p:cNvPr>
          <p:cNvSpPr txBox="1"/>
          <p:nvPr/>
        </p:nvSpPr>
        <p:spPr>
          <a:xfrm>
            <a:off x="2088015" y="3568334"/>
            <a:ext cx="926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E26F49-2201-2D98-E3BE-3D83DE55AA9D}"/>
              </a:ext>
            </a:extLst>
          </p:cNvPr>
          <p:cNvCxnSpPr>
            <a:cxnSpLocks/>
          </p:cNvCxnSpPr>
          <p:nvPr/>
        </p:nvCxnSpPr>
        <p:spPr>
          <a:xfrm flipV="1">
            <a:off x="3170560" y="3822250"/>
            <a:ext cx="4797705" cy="20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8FF83-10D4-CFF5-B2AB-79B178CBE246}"/>
              </a:ext>
            </a:extLst>
          </p:cNvPr>
          <p:cNvSpPr txBox="1"/>
          <p:nvPr/>
        </p:nvSpPr>
        <p:spPr>
          <a:xfrm>
            <a:off x="4810298" y="3644532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3489C1-13CA-6FCE-AC26-32D87A2C6144}"/>
              </a:ext>
            </a:extLst>
          </p:cNvPr>
          <p:cNvCxnSpPr>
            <a:cxnSpLocks/>
          </p:cNvCxnSpPr>
          <p:nvPr/>
        </p:nvCxnSpPr>
        <p:spPr>
          <a:xfrm flipH="1">
            <a:off x="3161830" y="4006315"/>
            <a:ext cx="48249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6DA3E-07FE-6C68-297C-73FCA997EE1D}"/>
              </a:ext>
            </a:extLst>
          </p:cNvPr>
          <p:cNvSpPr txBox="1"/>
          <p:nvPr/>
        </p:nvSpPr>
        <p:spPr>
          <a:xfrm>
            <a:off x="4970543" y="3806173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0F963C-EE87-FC8A-6202-E568B3A1C564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1ABDC-6C2A-F7AD-F5F8-6A097B2AE456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C989E-B78A-B50F-9775-E66DB86887E1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BDE40-7319-E052-DD4F-2218DB294928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D43850-784E-1EF6-B812-C5A2A321B769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FEDD8-A91E-477F-F1CA-4E59A8EBA4DE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910907-86B8-8301-8EDD-54DBD63F117F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07622-0413-3438-5D35-F965FC56078E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05D478-549F-3300-CDC4-466B019A188E}"/>
              </a:ext>
            </a:extLst>
          </p:cNvPr>
          <p:cNvCxnSpPr>
            <a:cxnSpLocks/>
          </p:cNvCxnSpPr>
          <p:nvPr/>
        </p:nvCxnSpPr>
        <p:spPr>
          <a:xfrm>
            <a:off x="3161830" y="3320132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F0D8D6-165D-F335-86DE-8809EBD7A28E}"/>
              </a:ext>
            </a:extLst>
          </p:cNvPr>
          <p:cNvSpPr txBox="1"/>
          <p:nvPr/>
        </p:nvSpPr>
        <p:spPr>
          <a:xfrm>
            <a:off x="3106926" y="30981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FE7F04-E760-C5DC-044D-8B57FF690B0B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534190-EDFD-2834-3956-C0CD080AB923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E9DD63-AF4F-64F5-738E-F6FA2B58022F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6E3072-E3FD-F386-2B54-9D6030053155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84181-8C3D-93FE-E7FA-069B9DA920A0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923955-BEBE-A602-2D5C-FCDD34548BD1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8F99FC-09E4-9575-2FA5-B438E7CD1F5F}"/>
              </a:ext>
            </a:extLst>
          </p:cNvPr>
          <p:cNvCxnSpPr/>
          <p:nvPr/>
        </p:nvCxnSpPr>
        <p:spPr>
          <a:xfrm flipH="1">
            <a:off x="1910304" y="409550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BFAB28-2822-C6B9-CD27-00FB5036B4C2}"/>
              </a:ext>
            </a:extLst>
          </p:cNvPr>
          <p:cNvSpPr txBox="1"/>
          <p:nvPr/>
        </p:nvSpPr>
        <p:spPr>
          <a:xfrm>
            <a:off x="2020258" y="3915649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66F47A-C0F0-066F-9357-6FE894E26466}"/>
              </a:ext>
            </a:extLst>
          </p:cNvPr>
          <p:cNvCxnSpPr/>
          <p:nvPr/>
        </p:nvCxnSpPr>
        <p:spPr>
          <a:xfrm>
            <a:off x="1942962" y="4268968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7FE09-2FD5-0D02-A57E-4993C0A56265}"/>
              </a:ext>
            </a:extLst>
          </p:cNvPr>
          <p:cNvSpPr txBox="1"/>
          <p:nvPr/>
        </p:nvSpPr>
        <p:spPr>
          <a:xfrm>
            <a:off x="2020256" y="409263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B75F3D-9478-7B2E-DC05-DBD18997B194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04C1BA-76C7-EC0E-83B3-2429E6D97B75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92878C-2F7B-A97B-3A94-DC783BBAE89E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B8B23-BC46-669E-F6F6-BBFCF5803A9B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C66C5A3-4ED7-64CC-47D8-2F8374981983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6AD876-5B6C-4503-F9B7-C897AA69150F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FAADFB-AE40-5600-8DEB-391284DD2EA9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782B65-E788-D951-22C5-1E43CA5A2F50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293DA8-B4A9-9523-738A-CD41D9572FFC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F18D03-AA76-9272-0285-F24C6E3FDE90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643567-7F4E-1BD4-AFFF-95368A93806D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FAA047-7F42-B85B-8167-EA2AD6B7701A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5D4A00-9804-6D59-0BE6-1A45BBF0BEEB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257CBB-E97C-82CA-D4A2-9B1F2673C60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108E9A7-3385-7F88-9993-84946109D169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39BBED-9285-D726-701D-D6A03E4B3EF3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EB5CBB-517E-FC1E-6AD9-B38477F99E2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DA12C6-868E-7061-0B34-8F6C6C27E097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8D4D06-F061-87C1-46EE-57D0FBB7631E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A0F52E-7BD5-F640-D373-C842BA3F138D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E5D85-6AE3-9311-CA76-D62B139A8ED0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B889C95-1878-ACF7-671A-5273D2FC1A9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9D73E1-7555-51E3-AA54-D64E6AD726A3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C3F012-D18A-2976-9EA2-807B27AFBAF4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B83793-C246-6955-FD65-9ABAC35F840D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14914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DF42C-C382-4D56-F34E-DD33F1B1C6CB}"/>
              </a:ext>
            </a:extLst>
          </p:cNvPr>
          <p:cNvGrpSpPr/>
          <p:nvPr/>
        </p:nvGrpSpPr>
        <p:grpSpPr>
          <a:xfrm>
            <a:off x="276112" y="1601131"/>
            <a:ext cx="9242812" cy="1306533"/>
            <a:chOff x="277949" y="3429638"/>
            <a:chExt cx="9242812" cy="13065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72381-E7B7-68E1-32DF-E5B429FB3F0F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(11)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4AEA4582-93D2-0FBF-C4A9-525A030CBA05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521A1959-0A43-45B5-5312-FA8CFFD9CB07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C247907-BAA3-9CBC-F517-FAC76221402B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1EADA8-83F2-CB33-6CFA-E5BD2004D141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D291C49-DD4F-820A-C066-4F3E85B147C7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86163A5-6489-5A46-2A6F-D61102D1CB17}"/>
                </a:ext>
              </a:extLst>
            </p:cNvPr>
            <p:cNvCxnSpPr>
              <a:cxnSpLocks/>
              <a:stCxn id="33" idx="1"/>
              <a:endCxn id="27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AFB41D24-FC57-490B-4A78-0E8DAC7705F1}"/>
                </a:ext>
              </a:extLst>
            </p:cNvPr>
            <p:cNvCxnSpPr>
              <a:stCxn id="25" idx="2"/>
              <a:endCxn id="28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A959886A-5A5B-D6AA-254F-D45D8F004FED}"/>
                </a:ext>
              </a:extLst>
            </p:cNvPr>
            <p:cNvCxnSpPr>
              <a:cxnSpLocks/>
              <a:stCxn id="24" idx="2"/>
              <a:endCxn id="28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30CE897A-2D62-2D8D-9325-513B52BB88F9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F90F8E2-5318-2100-EABC-8217513BD4ED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9D0A11-0D06-75D2-25E5-C7B3F3EC0AC5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B6C815-ADEE-D050-DA10-0F3754A44911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73BFB1-FCC6-CF04-75E0-79E5709288AD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09B3D0C7-57E3-9816-0027-C3FD2466559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8BEA2F-478C-8CF6-A902-DAC7815709A3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9D68C9-3B4D-68D0-7998-757978DA27C1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850CE2-CAC5-9D53-F7E6-8EA0B2C8A89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4" name="없음 기호[&quot;] 113">
              <a:extLst>
                <a:ext uri="{FF2B5EF4-FFF2-40B4-BE49-F238E27FC236}">
                  <a16:creationId xmlns:a16="http://schemas.microsoft.com/office/drawing/2014/main" id="{E118B04A-8ED2-D049-DBAC-6C90D611BC47}"/>
                </a:ext>
              </a:extLst>
            </p:cNvPr>
            <p:cNvSpPr/>
            <p:nvPr/>
          </p:nvSpPr>
          <p:spPr>
            <a:xfrm>
              <a:off x="8378626" y="3840860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꺾인 연결선[E] 114">
              <a:extLst>
                <a:ext uri="{FF2B5EF4-FFF2-40B4-BE49-F238E27FC236}">
                  <a16:creationId xmlns:a16="http://schemas.microsoft.com/office/drawing/2014/main" id="{31552E74-F655-2FE0-4622-8F01F6A185B6}"/>
                </a:ext>
              </a:extLst>
            </p:cNvPr>
            <p:cNvCxnSpPr>
              <a:cxnSpLocks/>
              <a:stCxn id="33" idx="2"/>
              <a:endCxn id="114" idx="2"/>
            </p:cNvCxnSpPr>
            <p:nvPr/>
          </p:nvCxnSpPr>
          <p:spPr>
            <a:xfrm rot="16200000" flipH="1">
              <a:off x="8073257" y="3804776"/>
              <a:ext cx="135974" cy="47476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(11)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폐기설비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354F000-E40B-1FAD-CFF4-4F26D07D32CD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64B9AA-B398-CF62-6B50-155403E5C435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76719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18515" y="357646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95155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18513" y="3764333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6034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4926346" y="3087993"/>
            <a:ext cx="1268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Alert Full</a:t>
            </a:r>
            <a:endParaRPr kumimoji="1" lang="ko-KR" altLang="en-US" sz="105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9243D06-20F3-D669-9473-1441CA76AE45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C25DD5-3603-3DCE-A460-E763A300DD0D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6C9343-9BA6-8374-4DF6-F76CCC56CB07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CEA2F73-504D-B796-5174-19C121F406D0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0650555-4A9A-3C50-306F-A188218C242A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0D8396B-6065-579F-0B9F-37858B9CD32B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56050-2895-1300-E01B-2A663011BCB8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959FA2-4B68-A9B9-8877-896F92F8F797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폐기설비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B4DF58F-77C5-042F-1B4D-6C8B6F7CA0E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9CB4B-D5BC-72D8-7310-70D86A9D7FD9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037B5BC-4AAB-F744-2C61-BF2E627EF69E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65C8E4D-72F1-DFB3-BCB1-536014EE98F7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BB2337F-C7D0-59FA-726F-E0422E3495A5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7AE52D-E91F-CBB1-8CEF-13DBF1D3968C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9F704B0-41B7-3A60-82FE-8A33BF49EED6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9E9B262-088B-9441-B89A-B70E3DED9E08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4160816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20257" y="398096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33428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20256" y="415795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6106838-F2C0-91E8-FC52-7F60C67A62F0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BD343D-C32C-D227-6A48-39769F02EDB2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 요청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F4CC9D-075D-6416-2F14-2D0A49D9C56A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9FD045C-316C-5BC4-8C98-3D3E2B8901FA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EBADE98-57D2-80DC-B392-587B7A2FBC1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5C5526-D13D-B517-44FB-006EE7B57BC1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F88E31A-0E85-445E-1D25-96FD8BD71932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2C3AA2E-81A9-787A-61C1-33F171F53C1C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9823E3-9FCB-9164-EA7A-27D41E020C0F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3279DBA-98A2-2DE1-804E-23DEC7B155F4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19680FE-7787-105D-99DB-4EE1A7B9710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470C9EB-D944-0A54-D34E-1C182F06DA77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9E3FA22-DD94-23B1-F963-DE195ABE1986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F2777F6-7CE1-ECEF-8E01-85C16075351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3E85206-23EC-40E9-8232-E85DFD4CDB2C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041FEA0-5B41-62AC-5C8A-7DAC41AA44DA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1AB02E1-4086-7189-C19A-DE49325FF904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7827AFD-FA42-5EA1-885B-15F68FD71754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EC1126C-8256-516C-42A9-0C42DAF72A86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22EB25C-F749-04B5-BD4B-EF0057E2B479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FC59E6F-6A00-EA88-6385-904C26B9B946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0BBA8AD-A550-F709-08BA-C3CBD5B432CC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F67A5D3-D497-5653-554F-A8DFE1D0ABAD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1FD31B9-D319-82C0-CD7B-9160DBD30C56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F39702B-9F78-6222-BFAD-5812393AD987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46890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9A692D-314A-AF2E-EA70-A78C36530B3D}"/>
              </a:ext>
            </a:extLst>
          </p:cNvPr>
          <p:cNvGrpSpPr/>
          <p:nvPr/>
        </p:nvGrpSpPr>
        <p:grpSpPr>
          <a:xfrm>
            <a:off x="276109" y="1601954"/>
            <a:ext cx="9242815" cy="1154134"/>
            <a:chOff x="277947" y="5008117"/>
            <a:chExt cx="9242815" cy="115413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F926C36-C45A-D22C-722A-DAF6E2DCBEC7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(12)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44" name="다이아몬드 43">
              <a:extLst>
                <a:ext uri="{FF2B5EF4-FFF2-40B4-BE49-F238E27FC236}">
                  <a16:creationId xmlns:a16="http://schemas.microsoft.com/office/drawing/2014/main" id="{61D7945F-C216-3E95-E71F-547965A9452C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2324CBFF-9372-935D-5BCE-B875A0EDD0BF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CD802B8-5CF8-C908-FF17-BC5B8EE1EBAD}"/>
                </a:ext>
              </a:extLst>
            </p:cNvPr>
            <p:cNvCxnSpPr>
              <a:cxnSpLocks/>
              <a:stCxn id="44" idx="1"/>
              <a:endCxn id="45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64D9788-0551-75DE-3DB5-543C1B7015A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F6A12FC-62EB-AEB3-EEF4-82804A425E34}"/>
                </a:ext>
              </a:extLst>
            </p:cNvPr>
            <p:cNvSpPr/>
            <p:nvPr/>
          </p:nvSpPr>
          <p:spPr>
            <a:xfrm>
              <a:off x="8976230" y="56177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DEBB152-4FE1-6C61-B44C-82E9E69AF9CF}"/>
                </a:ext>
              </a:extLst>
            </p:cNvPr>
            <p:cNvCxnSpPr>
              <a:cxnSpLocks/>
              <a:stCxn id="52" idx="1"/>
              <a:endCxn id="47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BAACCCBF-83EF-EDC3-7EEC-9F614D686AD8}"/>
                </a:ext>
              </a:extLst>
            </p:cNvPr>
            <p:cNvCxnSpPr>
              <a:stCxn id="45" idx="2"/>
              <a:endCxn id="48" idx="2"/>
            </p:cNvCxnSpPr>
            <p:nvPr/>
          </p:nvCxnSpPr>
          <p:spPr>
            <a:xfrm rot="16200000" flipH="1">
              <a:off x="7394664" y="4308419"/>
              <a:ext cx="3373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[E] 50">
              <a:extLst>
                <a:ext uri="{FF2B5EF4-FFF2-40B4-BE49-F238E27FC236}">
                  <a16:creationId xmlns:a16="http://schemas.microsoft.com/office/drawing/2014/main" id="{0E7E9DB0-3B11-F61A-9364-6F1C20B700B4}"/>
                </a:ext>
              </a:extLst>
            </p:cNvPr>
            <p:cNvCxnSpPr>
              <a:cxnSpLocks/>
              <a:stCxn id="44" idx="2"/>
              <a:endCxn id="48" idx="2"/>
            </p:cNvCxnSpPr>
            <p:nvPr/>
          </p:nvCxnSpPr>
          <p:spPr>
            <a:xfrm rot="16200000" flipH="1">
              <a:off x="6504280" y="3418035"/>
              <a:ext cx="3373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DD10F566-BF55-EEE0-F770-4EF17B64D798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0702841-DDE8-BD13-CDB7-C3B853E186E2}"/>
                </a:ext>
              </a:extLst>
            </p:cNvPr>
            <p:cNvCxnSpPr>
              <a:cxnSpLocks/>
              <a:stCxn id="45" idx="1"/>
              <a:endCxn id="52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D18810-A5AC-2296-B020-9D94B4DB8FEF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55E001-6A5B-3C59-5B0F-C49FD1B47BC9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8B6CED-CB25-025B-DF28-18A88DF0472D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FF61FE27-8137-2359-395E-BE37C8CB73C0}"/>
                </a:ext>
              </a:extLst>
            </p:cNvPr>
            <p:cNvCxnSpPr>
              <a:cxnSpLocks/>
              <a:stCxn id="52" idx="2"/>
              <a:endCxn id="48" idx="2"/>
            </p:cNvCxnSpPr>
            <p:nvPr/>
          </p:nvCxnSpPr>
          <p:spPr>
            <a:xfrm rot="16200000" flipH="1">
              <a:off x="8271380" y="5185135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7CC787-7415-0348-23DF-9FEA6653C4E2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A2D18D-A522-A815-4578-86881BA9FDEE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A6A489-DF8A-13E2-C5D7-E1ADEC4F8F2C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(12)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공병</a:t>
            </a:r>
            <a:r>
              <a:rPr kumimoji="1" lang="ko-KR" altLang="en-US" sz="2400" dirty="0">
                <a:solidFill>
                  <a:schemeClr val="tx1"/>
                </a:solidFill>
              </a:rPr>
              <a:t>을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354F000-E40B-1FAD-CFF4-4F26D07D32CD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64B9AA-B398-CF62-6B50-155403E5C435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76719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65002" y="357646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95155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65000" y="3764333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4822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4972833" y="3087993"/>
            <a:ext cx="1175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Alert Full</a:t>
            </a:r>
            <a:endParaRPr kumimoji="1" lang="ko-KR" altLang="en-US" sz="105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9243D06-20F3-D669-9473-1441CA76AE45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C25DD5-3603-3DCE-A460-E763A300DD0D}"/>
              </a:ext>
            </a:extLst>
          </p:cNvPr>
          <p:cNvSpPr txBox="1"/>
          <p:nvPr/>
        </p:nvSpPr>
        <p:spPr>
          <a:xfrm>
            <a:off x="3135113" y="4571195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6C9343-9BA6-8374-4DF6-F76CCC56CB07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CEA2F73-504D-B796-5174-19C121F406D0}"/>
              </a:ext>
            </a:extLst>
          </p:cNvPr>
          <p:cNvSpPr txBox="1"/>
          <p:nvPr/>
        </p:nvSpPr>
        <p:spPr>
          <a:xfrm>
            <a:off x="2985098" y="4735533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0650555-4A9A-3C50-306F-A188218C242A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0D8396B-6065-579F-0B9F-37858B9CD32B}"/>
              </a:ext>
            </a:extLst>
          </p:cNvPr>
          <p:cNvSpPr txBox="1"/>
          <p:nvPr/>
        </p:nvSpPr>
        <p:spPr>
          <a:xfrm>
            <a:off x="3164428" y="4929697"/>
            <a:ext cx="1164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56050-2895-1300-E01B-2A663011BCB8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959FA2-4B68-A9B9-8877-896F92F8F797}"/>
              </a:ext>
            </a:extLst>
          </p:cNvPr>
          <p:cNvSpPr txBox="1"/>
          <p:nvPr/>
        </p:nvSpPr>
        <p:spPr>
          <a:xfrm>
            <a:off x="3086087" y="5116237"/>
            <a:ext cx="143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B4DF58F-77C5-042F-1B4D-6C8B6F7CA0E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9CB4B-D5BC-72D8-7310-70D86A9D7FD9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037B5BC-4AAB-F744-2C61-BF2E627EF69E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65C8E4D-72F1-DFB3-BCB1-536014EE98F7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BB2337F-C7D0-59FA-726F-E0422E3495A5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7AE52D-E91F-CBB1-8CEF-13DBF1D3968C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9F704B0-41B7-3A60-82FE-8A33BF49EED6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9E9B262-088B-9441-B89A-B70E3DED9E08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4160816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20257" y="398096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33428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20256" y="415795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6106838-F2C0-91E8-FC52-7F60C67A62F0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23842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BD343D-C32C-D227-6A48-39769F02EDB2}"/>
              </a:ext>
            </a:extLst>
          </p:cNvPr>
          <p:cNvSpPr txBox="1"/>
          <p:nvPr/>
        </p:nvSpPr>
        <p:spPr>
          <a:xfrm>
            <a:off x="3557009" y="4190860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 요청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F4CC9D-075D-6416-2F14-2D0A49D9C56A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239293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9FD045C-316C-5BC4-8C98-3D3E2B8901FA}"/>
              </a:ext>
            </a:extLst>
          </p:cNvPr>
          <p:cNvSpPr txBox="1"/>
          <p:nvPr/>
        </p:nvSpPr>
        <p:spPr>
          <a:xfrm>
            <a:off x="3717256" y="435250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반출입기 상태정보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EBADE98-57D2-80DC-B392-587B7A2FBC1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5C5526-D13D-B517-44FB-006EE7B57BC1}"/>
              </a:ext>
            </a:extLst>
          </p:cNvPr>
          <p:cNvSpPr txBox="1"/>
          <p:nvPr/>
        </p:nvSpPr>
        <p:spPr>
          <a:xfrm>
            <a:off x="3093744" y="5322046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F88E31A-0E85-445E-1D25-96FD8BD71932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2C3AA2E-81A9-787A-61C1-33F171F53C1C}"/>
              </a:ext>
            </a:extLst>
          </p:cNvPr>
          <p:cNvSpPr txBox="1"/>
          <p:nvPr/>
        </p:nvSpPr>
        <p:spPr>
          <a:xfrm>
            <a:off x="2943732" y="548638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9823E3-9FCB-9164-EA7A-27D41E020C0F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3279DBA-98A2-2DE1-804E-23DEC7B155F4}"/>
              </a:ext>
            </a:extLst>
          </p:cNvPr>
          <p:cNvSpPr txBox="1"/>
          <p:nvPr/>
        </p:nvSpPr>
        <p:spPr>
          <a:xfrm>
            <a:off x="3049324" y="568054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19680FE-7787-105D-99DB-4EE1A7B9710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470C9EB-D944-0A54-D34E-1C182F06DA77}"/>
              </a:ext>
            </a:extLst>
          </p:cNvPr>
          <p:cNvSpPr txBox="1"/>
          <p:nvPr/>
        </p:nvSpPr>
        <p:spPr>
          <a:xfrm>
            <a:off x="2995621" y="5856023"/>
            <a:ext cx="1511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9E3FA22-DD94-23B1-F963-DE195ABE1986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F2777F6-7CE1-ECEF-8E01-85C16075351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3E85206-23EC-40E9-8232-E85DFD4CDB2C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041FEA0-5B41-62AC-5C8A-7DAC41AA44DA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1AB02E1-4086-7189-C19A-DE49325FF904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7827AFD-FA42-5EA1-885B-15F68FD71754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EC1126C-8256-516C-42A9-0C42DAF72A86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22EB25C-F749-04B5-BD4B-EF0057E2B479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FC59E6F-6A00-EA88-6385-904C26B9B946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0BBA8AD-A550-F709-08BA-C3CBD5B432CC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F67A5D3-D497-5653-554F-A8DFE1D0ABAD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1FD31B9-D319-82C0-CD7B-9160DBD30C56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F39702B-9F78-6222-BFAD-5812393AD987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08314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2EE065-59E8-FCE3-D775-1B94F2E936C4}"/>
              </a:ext>
            </a:extLst>
          </p:cNvPr>
          <p:cNvGrpSpPr/>
          <p:nvPr/>
        </p:nvGrpSpPr>
        <p:grpSpPr>
          <a:xfrm>
            <a:off x="275603" y="1601129"/>
            <a:ext cx="9242811" cy="1154133"/>
            <a:chOff x="277949" y="1851160"/>
            <a:chExt cx="9242811" cy="11541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A28153-F541-0500-B54B-00EAF8633582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(13)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C358C95D-3A29-639F-9409-5A0B7B558230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A1A6A3C4-53F5-B87C-020C-0043EB553524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DC8ACCC-636B-23F6-CCF6-ED621D693EE4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[E] 7">
              <a:extLst>
                <a:ext uri="{FF2B5EF4-FFF2-40B4-BE49-F238E27FC236}">
                  <a16:creationId xmlns:a16="http://schemas.microsoft.com/office/drawing/2014/main" id="{9648A2F5-E64A-BD95-B25D-D3CF996E92A3}"/>
                </a:ext>
              </a:extLst>
            </p:cNvPr>
            <p:cNvCxnSpPr>
              <a:cxnSpLocks/>
              <a:stCxn id="6" idx="2"/>
              <a:endCxn id="15" idx="2"/>
            </p:cNvCxnSpPr>
            <p:nvPr/>
          </p:nvCxnSpPr>
          <p:spPr>
            <a:xfrm rot="16200000" flipH="1">
              <a:off x="7394662" y="1151461"/>
              <a:ext cx="3373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[E] 8">
              <a:extLst>
                <a:ext uri="{FF2B5EF4-FFF2-40B4-BE49-F238E27FC236}">
                  <a16:creationId xmlns:a16="http://schemas.microsoft.com/office/drawing/2014/main" id="{2902E215-6851-A2ED-ECEA-4B046EF5A79C}"/>
                </a:ext>
              </a:extLst>
            </p:cNvPr>
            <p:cNvCxnSpPr>
              <a:cxnSpLocks/>
              <a:stCxn id="5" idx="2"/>
              <a:endCxn id="15" idx="2"/>
            </p:cNvCxnSpPr>
            <p:nvPr/>
          </p:nvCxnSpPr>
          <p:spPr>
            <a:xfrm rot="16200000" flipH="1">
              <a:off x="6504279" y="261078"/>
              <a:ext cx="3373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F6A3A-9024-77AA-5F78-71343A99CC12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41A5D3-45A6-9E3D-8357-80339CA0FB8C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2E95CB-D587-EA71-D2E9-8C107D463A26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62E476-BF5E-BB98-6242-21B6CE37EBCC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A49ECD-777F-6AB9-BA8E-F3BFCC938AD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8E31DA7-33BF-4426-FB4E-C8FCA7D9C94B}"/>
                </a:ext>
              </a:extLst>
            </p:cNvPr>
            <p:cNvSpPr/>
            <p:nvPr/>
          </p:nvSpPr>
          <p:spPr>
            <a:xfrm>
              <a:off x="8976228" y="24607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9671A73-2FC0-F124-4DA4-E28FCE831277}"/>
                </a:ext>
              </a:extLst>
            </p:cNvPr>
            <p:cNvCxnSpPr>
              <a:cxnSpLocks/>
              <a:stCxn id="17" idx="1"/>
              <a:endCxn id="14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F427FA4-CC02-C984-4F44-DBA0EA07FDF3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C8D2D55-4751-B724-FAC8-021CE5C49AF4}"/>
                </a:ext>
              </a:extLst>
            </p:cNvPr>
            <p:cNvCxnSpPr>
              <a:cxnSpLocks/>
              <a:stCxn id="6" idx="1"/>
              <a:endCxn id="17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95A8D1-0EB1-10CF-3C6A-15A66A7A1BC4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6A2D23ED-9F1D-1684-229B-9B7AA720092E}"/>
                </a:ext>
              </a:extLst>
            </p:cNvPr>
            <p:cNvCxnSpPr>
              <a:cxnSpLocks/>
              <a:stCxn id="17" idx="2"/>
              <a:endCxn id="15" idx="2"/>
            </p:cNvCxnSpPr>
            <p:nvPr/>
          </p:nvCxnSpPr>
          <p:spPr>
            <a:xfrm rot="16200000" flipH="1">
              <a:off x="8271378" y="2028177"/>
              <a:ext cx="3373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851A5-122A-376D-7134-3946471B8434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(13)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354F000-E40B-1FAD-CFF4-4F26D07D32CD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F64B9AA-B398-CF62-6B50-155403E5C435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767198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18515" y="3576461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95155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18513" y="3764333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2413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3591525" y="3087993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 err="1"/>
              <a:t>실병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9243D06-20F3-D669-9473-1441CA76AE45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C25DD5-3603-3DCE-A460-E763A300DD0D}"/>
              </a:ext>
            </a:extLst>
          </p:cNvPr>
          <p:cNvSpPr txBox="1"/>
          <p:nvPr/>
        </p:nvSpPr>
        <p:spPr>
          <a:xfrm>
            <a:off x="3088626" y="4571195"/>
            <a:ext cx="1358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6C9343-9BA6-8374-4DF6-F76CCC56CB07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CEA2F73-504D-B796-5174-19C121F406D0}"/>
              </a:ext>
            </a:extLst>
          </p:cNvPr>
          <p:cNvSpPr txBox="1"/>
          <p:nvPr/>
        </p:nvSpPr>
        <p:spPr>
          <a:xfrm>
            <a:off x="2938611" y="4735533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0650555-4A9A-3C50-306F-A188218C242A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0D8396B-6065-579F-0B9F-37858B9CD32B}"/>
              </a:ext>
            </a:extLst>
          </p:cNvPr>
          <p:cNvSpPr txBox="1"/>
          <p:nvPr/>
        </p:nvSpPr>
        <p:spPr>
          <a:xfrm>
            <a:off x="3117941" y="4929697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56050-2895-1300-E01B-2A663011BCB8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959FA2-4B68-A9B9-8877-896F92F8F797}"/>
              </a:ext>
            </a:extLst>
          </p:cNvPr>
          <p:cNvSpPr txBox="1"/>
          <p:nvPr/>
        </p:nvSpPr>
        <p:spPr>
          <a:xfrm>
            <a:off x="3039600" y="5116237"/>
            <a:ext cx="15263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B4DF58F-77C5-042F-1B4D-6C8B6F7CA0E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D9CB4B-D5BC-72D8-7310-70D86A9D7FD9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037B5BC-4AAB-F744-2C61-BF2E627EF69E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65C8E4D-72F1-DFB3-BCB1-536014EE98F7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BB2337F-C7D0-59FA-726F-E0422E3495A5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7AE52D-E91F-CBB1-8CEF-13DBF1D3968C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9F704B0-41B7-3A60-82FE-8A33BF49EED6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19E9B262-088B-9441-B89A-B70E3DED9E08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4160816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66745" y="3980965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33428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66743" y="415795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6106838-F2C0-91E8-FC52-7F60C67A62F0}"/>
              </a:ext>
            </a:extLst>
          </p:cNvPr>
          <p:cNvCxnSpPr>
            <a:cxnSpLocks/>
          </p:cNvCxnSpPr>
          <p:nvPr/>
        </p:nvCxnSpPr>
        <p:spPr>
          <a:xfrm>
            <a:off x="3182964" y="4388966"/>
            <a:ext cx="47853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BD343D-C32C-D227-6A48-39769F02EDB2}"/>
              </a:ext>
            </a:extLst>
          </p:cNvPr>
          <p:cNvSpPr txBox="1"/>
          <p:nvPr/>
        </p:nvSpPr>
        <p:spPr>
          <a:xfrm>
            <a:off x="4811807" y="4190860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 요청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F8F4CC9D-075D-6416-2F14-2D0A49D9C56A}"/>
              </a:ext>
            </a:extLst>
          </p:cNvPr>
          <p:cNvCxnSpPr>
            <a:cxnSpLocks/>
          </p:cNvCxnSpPr>
          <p:nvPr/>
        </p:nvCxnSpPr>
        <p:spPr>
          <a:xfrm flipH="1">
            <a:off x="3174234" y="4552643"/>
            <a:ext cx="479403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9FD045C-316C-5BC4-8C98-3D3E2B8901FA}"/>
              </a:ext>
            </a:extLst>
          </p:cNvPr>
          <p:cNvSpPr txBox="1"/>
          <p:nvPr/>
        </p:nvSpPr>
        <p:spPr>
          <a:xfrm>
            <a:off x="4972054" y="435250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Stocker</a:t>
            </a:r>
            <a:r>
              <a:rPr kumimoji="1" lang="ko-KR" altLang="en-US" sz="1050" dirty="0">
                <a:solidFill>
                  <a:schemeClr val="bg1">
                    <a:lumMod val="50000"/>
                  </a:schemeClr>
                </a:solidFill>
              </a:rPr>
              <a:t> 상태정보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EBADE98-57D2-80DC-B392-587B7A2FBC1C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5C5526-D13D-B517-44FB-006EE7B57BC1}"/>
              </a:ext>
            </a:extLst>
          </p:cNvPr>
          <p:cNvSpPr txBox="1"/>
          <p:nvPr/>
        </p:nvSpPr>
        <p:spPr>
          <a:xfrm>
            <a:off x="3140231" y="5322046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F88E31A-0E85-445E-1D25-96FD8BD71932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2C3AA2E-81A9-787A-61C1-33F171F53C1C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9823E3-9FCB-9164-EA7A-27D41E020C0F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3279DBA-98A2-2DE1-804E-23DEC7B155F4}"/>
              </a:ext>
            </a:extLst>
          </p:cNvPr>
          <p:cNvSpPr txBox="1"/>
          <p:nvPr/>
        </p:nvSpPr>
        <p:spPr>
          <a:xfrm>
            <a:off x="3095812" y="5680548"/>
            <a:ext cx="1311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19680FE-7787-105D-99DB-4EE1A7B97106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470C9EB-D944-0A54-D34E-1C182F06DA77}"/>
              </a:ext>
            </a:extLst>
          </p:cNvPr>
          <p:cNvSpPr txBox="1"/>
          <p:nvPr/>
        </p:nvSpPr>
        <p:spPr>
          <a:xfrm>
            <a:off x="3042108" y="5856023"/>
            <a:ext cx="1418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9E3FA22-DD94-23B1-F963-DE195ABE1986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F2777F6-7CE1-ECEF-8E01-85C160753513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3E85206-23EC-40E9-8232-E85DFD4CDB2C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041FEA0-5B41-62AC-5C8A-7DAC41AA44DA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1AB02E1-4086-7189-C19A-DE49325FF904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7827AFD-FA42-5EA1-885B-15F68FD71754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EC1126C-8256-516C-42A9-0C42DAF72A86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22EB25C-F749-04B5-BD4B-EF0057E2B479}"/>
              </a:ext>
            </a:extLst>
          </p:cNvPr>
          <p:cNvSpPr txBox="1"/>
          <p:nvPr/>
        </p:nvSpPr>
        <p:spPr>
          <a:xfrm>
            <a:off x="3235967" y="606238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FC59E6F-6A00-EA88-6385-904C26B9B946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0BBA8AD-A550-F709-08BA-C3CBD5B432CC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F67A5D3-D497-5653-554F-A8DFE1D0ABAD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1FD31B9-D319-82C0-CD7B-9160DBD30C56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F39702B-9F78-6222-BFAD-5812393AD987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300428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808F86-6B9F-5E25-223D-1DECD724C594}"/>
              </a:ext>
            </a:extLst>
          </p:cNvPr>
          <p:cNvGrpSpPr/>
          <p:nvPr/>
        </p:nvGrpSpPr>
        <p:grpSpPr>
          <a:xfrm>
            <a:off x="275603" y="1600772"/>
            <a:ext cx="9242812" cy="1162158"/>
            <a:chOff x="277949" y="3429639"/>
            <a:chExt cx="9242812" cy="11621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A64A0D-E131-00C2-69C0-F152553F01F4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(14)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분석가에게 통보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47FC1EC7-4F1C-8C6E-0B2B-7A53F2595CD1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CA999BC-CF1C-F1A2-0098-99F0DD7F68E7}"/>
                </a:ext>
              </a:extLst>
            </p:cNvPr>
            <p:cNvCxnSpPr>
              <a:cxnSpLocks/>
              <a:stCxn id="24" idx="1"/>
              <a:endCxn id="30" idx="2"/>
            </p:cNvCxnSpPr>
            <p:nvPr/>
          </p:nvCxnSpPr>
          <p:spPr>
            <a:xfrm>
              <a:off x="5094516" y="3701905"/>
              <a:ext cx="334621" cy="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358855C-DF19-5181-AD26-BB1FA82743FD}"/>
                </a:ext>
              </a:extLst>
            </p:cNvPr>
            <p:cNvSpPr/>
            <p:nvPr/>
          </p:nvSpPr>
          <p:spPr>
            <a:xfrm>
              <a:off x="8976229" y="4039238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87288660-386D-4E5F-A6DA-DDDF1A33F2EF}"/>
                </a:ext>
              </a:extLst>
            </p:cNvPr>
            <p:cNvCxnSpPr>
              <a:cxnSpLocks/>
              <a:stCxn id="24" idx="2"/>
              <a:endCxn id="26" idx="2"/>
            </p:cNvCxnSpPr>
            <p:nvPr/>
          </p:nvCxnSpPr>
          <p:spPr>
            <a:xfrm rot="16200000" flipH="1">
              <a:off x="6504280" y="1839554"/>
              <a:ext cx="337333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A45125-B4D5-7221-5A89-4D963EF11BC9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2A643E-D857-6742-B61D-9FB891F1B1F9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없음 기호[&quot;] 29">
              <a:extLst>
                <a:ext uri="{FF2B5EF4-FFF2-40B4-BE49-F238E27FC236}">
                  <a16:creationId xmlns:a16="http://schemas.microsoft.com/office/drawing/2014/main" id="{98C6695B-F07D-46B9-7029-0268BD482660}"/>
                </a:ext>
              </a:extLst>
            </p:cNvPr>
            <p:cNvSpPr/>
            <p:nvPr/>
          </p:nvSpPr>
          <p:spPr>
            <a:xfrm>
              <a:off x="5429137" y="3434005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049AED-E117-702A-2B45-6F035BE937FE}"/>
                </a:ext>
              </a:extLst>
            </p:cNvPr>
            <p:cNvSpPr txBox="1"/>
            <p:nvPr/>
          </p:nvSpPr>
          <p:spPr>
            <a:xfrm>
              <a:off x="5928110" y="3528163"/>
              <a:ext cx="3592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</a:rPr>
                <a:t>분석가에게 반출입기 공병배출을 요구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5D4D6D-A363-BF0C-55F9-7D18AAB5F580}"/>
                </a:ext>
              </a:extLst>
            </p:cNvPr>
            <p:cNvSpPr txBox="1"/>
            <p:nvPr/>
          </p:nvSpPr>
          <p:spPr>
            <a:xfrm>
              <a:off x="691973" y="4007022"/>
              <a:ext cx="2140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i="1" dirty="0">
                  <a:solidFill>
                    <a:srgbClr val="FF0000"/>
                  </a:solidFill>
                </a:rPr>
                <a:t>반출입기가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br>
                <a:rPr kumimoji="1" lang="en-US" altLang="ko-KR" sz="1600" b="1" i="1" dirty="0">
                  <a:solidFill>
                    <a:srgbClr val="FF0000"/>
                  </a:solidFill>
                </a:rPr>
              </a:br>
              <a:r>
                <a:rPr kumimoji="1" lang="en-US" altLang="ko-KR" sz="1600" b="1" i="1" dirty="0">
                  <a:solidFill>
                    <a:srgbClr val="FF0000"/>
                  </a:solidFill>
                </a:rPr>
                <a:t>&amp; Stocker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도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endParaRPr kumimoji="1" lang="ko-KR" alt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E118B3-782A-2869-0C6C-1B8F486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(13)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반출입기</a:t>
            </a:r>
            <a:r>
              <a:rPr kumimoji="1" lang="ko-KR" altLang="en-US" sz="2400" dirty="0">
                <a:solidFill>
                  <a:schemeClr val="tx1"/>
                </a:solidFill>
              </a:rPr>
              <a:t>가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Full</a:t>
            </a:r>
            <a:r>
              <a:rPr kumimoji="1" lang="ko-KR" altLang="en-US" sz="2400" dirty="0">
                <a:solidFill>
                  <a:schemeClr val="tx1"/>
                </a:solidFill>
              </a:rPr>
              <a:t> 이면</a:t>
            </a:r>
            <a:r>
              <a:rPr kumimoji="1" lang="en-US" altLang="ko-KR" sz="2400" dirty="0">
                <a:solidFill>
                  <a:schemeClr val="tx1"/>
                </a:solidFill>
              </a:rPr>
              <a:t>,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24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400" dirty="0">
                <a:solidFill>
                  <a:schemeClr val="tx1"/>
                </a:solidFill>
              </a:rPr>
              <a:t>로 이동</a:t>
            </a:r>
            <a:endParaRPr kumimoji="1" lang="ko-KR" altLang="en-US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3C26781-EB93-0520-A703-E5477C8C88ED}"/>
              </a:ext>
            </a:extLst>
          </p:cNvPr>
          <p:cNvSpPr/>
          <p:nvPr/>
        </p:nvSpPr>
        <p:spPr>
          <a:xfrm flipH="1">
            <a:off x="1144951" y="87674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0659EDD-D9B9-C8AB-DFA2-2C807DB10E2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69802" y="1421280"/>
            <a:ext cx="1" cy="17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EB1CFB2-20FF-E862-7E8B-90D8ED4499D4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617EC5-2CC9-B90A-3F5C-77031677E13E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B9C87-D8A1-7959-1748-82C1BCAD5DF6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BC04E2-FEE7-D5B2-286B-DAE5C01FBC0E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743FAD-4A43-E4A4-9276-5EA3137648CC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B718A6-2459-3EAF-53FC-E3C96D0E8053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D236D-2161-D49C-E991-D33808D6054D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4193695-EEA1-6E57-596C-96C33FA446C2}"/>
              </a:ext>
            </a:extLst>
          </p:cNvPr>
          <p:cNvGrpSpPr/>
          <p:nvPr/>
        </p:nvGrpSpPr>
        <p:grpSpPr>
          <a:xfrm>
            <a:off x="727924" y="3046561"/>
            <a:ext cx="8468676" cy="3430437"/>
            <a:chOff x="815012" y="3754141"/>
            <a:chExt cx="8468676" cy="2363648"/>
          </a:xfrm>
        </p:grpSpPr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CA75C4D9-2D55-8726-8C94-A0500CAF61DF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34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CE59C21C-695D-1975-283A-444C4F9C7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45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7C8734EC-04F0-9542-6568-1A98FC876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256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D3AB4966-1AEA-2F10-FB3E-A946D9DA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67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5275E2F2-3085-25C2-95EB-2C2257AFCFD8}"/>
                </a:ext>
              </a:extLst>
            </p:cNvPr>
            <p:cNvCxnSpPr>
              <a:cxnSpLocks/>
            </p:cNvCxnSpPr>
            <p:nvPr/>
          </p:nvCxnSpPr>
          <p:spPr>
            <a:xfrm>
              <a:off x="807387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BB508C-DD36-75C1-C4D1-1F235299F03B}"/>
                </a:ext>
              </a:extLst>
            </p:cNvPr>
            <p:cNvCxnSpPr>
              <a:cxnSpLocks/>
            </p:cNvCxnSpPr>
            <p:nvPr/>
          </p:nvCxnSpPr>
          <p:spPr>
            <a:xfrm>
              <a:off x="9283688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5A0DDF81-727F-F521-A7CD-21B33BE89CA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823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5954EDB4-10B0-686A-AD6C-3A3E6BFDE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5012" y="3754141"/>
              <a:ext cx="0" cy="236364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546C981-6538-6307-F61F-63991B34CBE6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FA3C40E-1CEA-3715-FA04-DB2DCF02A2BA}"/>
              </a:ext>
            </a:extLst>
          </p:cNvPr>
          <p:cNvCxnSpPr/>
          <p:nvPr/>
        </p:nvCxnSpPr>
        <p:spPr>
          <a:xfrm flipH="1">
            <a:off x="1908564" y="3429740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412A75-3D9F-79DA-A4AB-13774D5392C7}"/>
              </a:ext>
            </a:extLst>
          </p:cNvPr>
          <p:cNvSpPr txBox="1"/>
          <p:nvPr/>
        </p:nvSpPr>
        <p:spPr>
          <a:xfrm>
            <a:off x="2018515" y="3239003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요청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F950FF-746E-C562-07E5-F394F68E6B43}"/>
              </a:ext>
            </a:extLst>
          </p:cNvPr>
          <p:cNvCxnSpPr/>
          <p:nvPr/>
        </p:nvCxnSpPr>
        <p:spPr>
          <a:xfrm>
            <a:off x="1908564" y="361409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FAA3A1D-52DA-0921-1DBB-AD8E74A1AEDD}"/>
              </a:ext>
            </a:extLst>
          </p:cNvPr>
          <p:cNvSpPr txBox="1"/>
          <p:nvPr/>
        </p:nvSpPr>
        <p:spPr>
          <a:xfrm>
            <a:off x="2018513" y="3426875"/>
            <a:ext cx="10198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정보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A3F7CD-650D-AA7E-9684-E9B86B6B1348}"/>
              </a:ext>
            </a:extLst>
          </p:cNvPr>
          <p:cNvCxnSpPr>
            <a:cxnSpLocks/>
          </p:cNvCxnSpPr>
          <p:nvPr/>
        </p:nvCxnSpPr>
        <p:spPr>
          <a:xfrm flipH="1">
            <a:off x="3153699" y="3288135"/>
            <a:ext cx="2413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3E443DF-3654-BAFB-0FE1-E66A287D2746}"/>
              </a:ext>
            </a:extLst>
          </p:cNvPr>
          <p:cNvSpPr txBox="1"/>
          <p:nvPr/>
        </p:nvSpPr>
        <p:spPr>
          <a:xfrm>
            <a:off x="3591525" y="3087993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/>
              <a:t>반출입기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/>
              <a:t>공병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BCF2FD4-D351-40B2-8B49-B1EE9DDBA8A6}"/>
              </a:ext>
            </a:extLst>
          </p:cNvPr>
          <p:cNvCxnSpPr/>
          <p:nvPr/>
        </p:nvCxnSpPr>
        <p:spPr>
          <a:xfrm flipH="1">
            <a:off x="1910304" y="3910444"/>
            <a:ext cx="1230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529306-0AB3-60C4-2A5A-31227F436889}"/>
              </a:ext>
            </a:extLst>
          </p:cNvPr>
          <p:cNvSpPr txBox="1"/>
          <p:nvPr/>
        </p:nvSpPr>
        <p:spPr>
          <a:xfrm>
            <a:off x="2066745" y="3730593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요청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3C26425-37BC-1116-7516-CF4162FC55BB}"/>
              </a:ext>
            </a:extLst>
          </p:cNvPr>
          <p:cNvCxnSpPr/>
          <p:nvPr/>
        </p:nvCxnSpPr>
        <p:spPr>
          <a:xfrm>
            <a:off x="1942962" y="4083912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E878328-2114-F70D-CF81-AAC02C3E4EBA}"/>
              </a:ext>
            </a:extLst>
          </p:cNvPr>
          <p:cNvSpPr txBox="1"/>
          <p:nvPr/>
        </p:nvSpPr>
        <p:spPr>
          <a:xfrm>
            <a:off x="2066743" y="3907579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46C185-A364-104C-77CB-C224AF99725D}"/>
              </a:ext>
            </a:extLst>
          </p:cNvPr>
          <p:cNvCxnSpPr>
            <a:cxnSpLocks/>
          </p:cNvCxnSpPr>
          <p:nvPr/>
        </p:nvCxnSpPr>
        <p:spPr>
          <a:xfrm flipH="1">
            <a:off x="3153699" y="3768068"/>
            <a:ext cx="4822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0197C9-BA75-DA37-A227-A3A336ABB167}"/>
              </a:ext>
            </a:extLst>
          </p:cNvPr>
          <p:cNvSpPr txBox="1"/>
          <p:nvPr/>
        </p:nvSpPr>
        <p:spPr>
          <a:xfrm>
            <a:off x="3638013" y="3567926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Stocker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Alert </a:t>
            </a:r>
            <a:r>
              <a:rPr kumimoji="1" lang="ko-KR" altLang="en-US" sz="1050" dirty="0"/>
              <a:t>공병 </a:t>
            </a:r>
            <a:r>
              <a:rPr kumimoji="1" lang="en-US" altLang="ko-KR" sz="1050" dirty="0"/>
              <a:t>Full</a:t>
            </a:r>
            <a:endParaRPr kumimoji="1" lang="ko-KR" altLang="en-US" sz="105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8AABD8-D7C2-0FA5-96AD-17994B9F13F2}"/>
              </a:ext>
            </a:extLst>
          </p:cNvPr>
          <p:cNvCxnSpPr>
            <a:cxnSpLocks/>
          </p:cNvCxnSpPr>
          <p:nvPr/>
        </p:nvCxnSpPr>
        <p:spPr>
          <a:xfrm flipH="1">
            <a:off x="736468" y="4421210"/>
            <a:ext cx="3620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D23E91-141B-528E-6E22-C22BC9EB78CC}"/>
              </a:ext>
            </a:extLst>
          </p:cNvPr>
          <p:cNvSpPr txBox="1"/>
          <p:nvPr/>
        </p:nvSpPr>
        <p:spPr>
          <a:xfrm>
            <a:off x="2294299" y="4210525"/>
            <a:ext cx="458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Alert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0295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A596C-312B-6F1E-C6E1-EFDE671E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공통 </a:t>
            </a:r>
            <a:r>
              <a:rPr kumimoji="1" lang="en-US" altLang="ko-KR" dirty="0"/>
              <a:t>Actions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57609-A5D9-EA76-6987-34F0862DE6A3}"/>
              </a:ext>
            </a:extLst>
          </p:cNvPr>
          <p:cNvSpPr txBox="1"/>
          <p:nvPr/>
        </p:nvSpPr>
        <p:spPr>
          <a:xfrm>
            <a:off x="2727231" y="2780296"/>
            <a:ext cx="8691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Dispatcher</a:t>
            </a:r>
            <a:endParaRPr kumimoji="1"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78BD-FA62-1B8A-F128-EE620EEA05A6}"/>
              </a:ext>
            </a:extLst>
          </p:cNvPr>
          <p:cNvSpPr txBox="1"/>
          <p:nvPr/>
        </p:nvSpPr>
        <p:spPr>
          <a:xfrm>
            <a:off x="4096199" y="2780296"/>
            <a:ext cx="5451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 err="1"/>
              <a:t>MoMa</a:t>
            </a:r>
            <a:endParaRPr kumimoji="1"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4A399-DD80-33EA-285F-EAC17F3EE82E}"/>
              </a:ext>
            </a:extLst>
          </p:cNvPr>
          <p:cNvSpPr txBox="1"/>
          <p:nvPr/>
        </p:nvSpPr>
        <p:spPr>
          <a:xfrm>
            <a:off x="5209519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반출입기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1051B-BBB1-6C4C-39A1-9C98617EA9D0}"/>
              </a:ext>
            </a:extLst>
          </p:cNvPr>
          <p:cNvSpPr txBox="1"/>
          <p:nvPr/>
        </p:nvSpPr>
        <p:spPr>
          <a:xfrm>
            <a:off x="6487724" y="2780296"/>
            <a:ext cx="5785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분석기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B018-DA8C-38DC-F85C-5DF72A7DBFF3}"/>
              </a:ext>
            </a:extLst>
          </p:cNvPr>
          <p:cNvSpPr txBox="1"/>
          <p:nvPr/>
        </p:nvSpPr>
        <p:spPr>
          <a:xfrm>
            <a:off x="7661606" y="2780296"/>
            <a:ext cx="65036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Stocker</a:t>
            </a:r>
            <a:endParaRPr kumimoji="1"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68BD0-D3E0-C5AE-8AA1-B96B957FE6C9}"/>
              </a:ext>
            </a:extLst>
          </p:cNvPr>
          <p:cNvSpPr txBox="1"/>
          <p:nvPr/>
        </p:nvSpPr>
        <p:spPr>
          <a:xfrm>
            <a:off x="8835546" y="2780296"/>
            <a:ext cx="72210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b="1" dirty="0"/>
              <a:t>폐기설비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5B217-CBF0-441B-373A-F145C9F94609}"/>
              </a:ext>
            </a:extLst>
          </p:cNvPr>
          <p:cNvSpPr txBox="1"/>
          <p:nvPr/>
        </p:nvSpPr>
        <p:spPr>
          <a:xfrm>
            <a:off x="1720624" y="2780296"/>
            <a:ext cx="421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DB</a:t>
            </a:r>
            <a:endParaRPr kumimoji="1" lang="ko-KR" altLang="en-US" sz="1400" b="1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827CF84-E7BB-A813-2A7A-56B75BD2285E}"/>
              </a:ext>
            </a:extLst>
          </p:cNvPr>
          <p:cNvCxnSpPr>
            <a:cxnSpLocks/>
          </p:cNvCxnSpPr>
          <p:nvPr/>
        </p:nvCxnSpPr>
        <p:spPr>
          <a:xfrm>
            <a:off x="3147546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DFC592D-3AD9-7909-7E84-44A4036BD5AE}"/>
              </a:ext>
            </a:extLst>
          </p:cNvPr>
          <p:cNvCxnSpPr>
            <a:cxnSpLocks/>
          </p:cNvCxnSpPr>
          <p:nvPr/>
        </p:nvCxnSpPr>
        <p:spPr>
          <a:xfrm>
            <a:off x="4357357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F7D3D84-555C-4F89-7053-CF53D548F328}"/>
              </a:ext>
            </a:extLst>
          </p:cNvPr>
          <p:cNvCxnSpPr>
            <a:cxnSpLocks/>
          </p:cNvCxnSpPr>
          <p:nvPr/>
        </p:nvCxnSpPr>
        <p:spPr>
          <a:xfrm>
            <a:off x="5567168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6910DAD-0A89-6C7A-F5B1-D10CBDF50958}"/>
              </a:ext>
            </a:extLst>
          </p:cNvPr>
          <p:cNvCxnSpPr>
            <a:cxnSpLocks/>
          </p:cNvCxnSpPr>
          <p:nvPr/>
        </p:nvCxnSpPr>
        <p:spPr>
          <a:xfrm>
            <a:off x="6776979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6672F036-7BEB-1455-DBD2-C0F068D8D216}"/>
              </a:ext>
            </a:extLst>
          </p:cNvPr>
          <p:cNvCxnSpPr>
            <a:cxnSpLocks/>
          </p:cNvCxnSpPr>
          <p:nvPr/>
        </p:nvCxnSpPr>
        <p:spPr>
          <a:xfrm>
            <a:off x="7986790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1F127CC-A404-D9F3-8EFA-AB03983973EE}"/>
              </a:ext>
            </a:extLst>
          </p:cNvPr>
          <p:cNvCxnSpPr>
            <a:cxnSpLocks/>
          </p:cNvCxnSpPr>
          <p:nvPr/>
        </p:nvCxnSpPr>
        <p:spPr>
          <a:xfrm>
            <a:off x="9196600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E43FE1F-CE0C-AC9A-8070-AE7C57AA51F9}"/>
              </a:ext>
            </a:extLst>
          </p:cNvPr>
          <p:cNvCxnSpPr>
            <a:cxnSpLocks/>
          </p:cNvCxnSpPr>
          <p:nvPr/>
        </p:nvCxnSpPr>
        <p:spPr>
          <a:xfrm>
            <a:off x="1937735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84E35DE-F140-04A5-9BDB-65392898C95D}"/>
              </a:ext>
            </a:extLst>
          </p:cNvPr>
          <p:cNvCxnSpPr>
            <a:cxnSpLocks/>
          </p:cNvCxnSpPr>
          <p:nvPr/>
        </p:nvCxnSpPr>
        <p:spPr>
          <a:xfrm>
            <a:off x="727924" y="3046561"/>
            <a:ext cx="0" cy="34304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13B01D-C85B-A1FF-D58D-DA7F98B2AD05}"/>
              </a:ext>
            </a:extLst>
          </p:cNvPr>
          <p:cNvSpPr txBox="1"/>
          <p:nvPr/>
        </p:nvSpPr>
        <p:spPr>
          <a:xfrm>
            <a:off x="551336" y="2780296"/>
            <a:ext cx="362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dirty="0"/>
              <a:t>UI</a:t>
            </a:r>
            <a:endParaRPr kumimoji="1" lang="ko-KR" altLang="en-US" sz="14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245CCD-52BD-58B9-C376-898AD274F5AB}"/>
              </a:ext>
            </a:extLst>
          </p:cNvPr>
          <p:cNvCxnSpPr/>
          <p:nvPr/>
        </p:nvCxnSpPr>
        <p:spPr>
          <a:xfrm flipH="1">
            <a:off x="3172845" y="3665705"/>
            <a:ext cx="119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BEB659-2DF6-8C49-2C56-3E8EB1FBFB79}"/>
              </a:ext>
            </a:extLst>
          </p:cNvPr>
          <p:cNvSpPr txBox="1"/>
          <p:nvPr/>
        </p:nvSpPr>
        <p:spPr>
          <a:xfrm>
            <a:off x="3265711" y="348737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Idle </a:t>
            </a:r>
            <a:r>
              <a:rPr kumimoji="1" lang="ko-KR" altLang="en-US" sz="1050" dirty="0"/>
              <a:t>상태 확인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10999-3951-6484-F530-0E487F707939}"/>
              </a:ext>
            </a:extLst>
          </p:cNvPr>
          <p:cNvCxnSpPr/>
          <p:nvPr/>
        </p:nvCxnSpPr>
        <p:spPr>
          <a:xfrm>
            <a:off x="3181467" y="4740389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3084DF-43E7-20D7-F245-D1CAE6B6314F}"/>
              </a:ext>
            </a:extLst>
          </p:cNvPr>
          <p:cNvSpPr txBox="1"/>
          <p:nvPr/>
        </p:nvSpPr>
        <p:spPr>
          <a:xfrm>
            <a:off x="3048552" y="4571195"/>
            <a:ext cx="1438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556ACE-B895-1C1B-0303-B04FBFB7CF7A}"/>
              </a:ext>
            </a:extLst>
          </p:cNvPr>
          <p:cNvCxnSpPr>
            <a:cxnSpLocks/>
          </p:cNvCxnSpPr>
          <p:nvPr/>
        </p:nvCxnSpPr>
        <p:spPr>
          <a:xfrm flipH="1">
            <a:off x="3158507" y="4931593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C72422-CFA6-ADDF-B089-94122917CBD5}"/>
              </a:ext>
            </a:extLst>
          </p:cNvPr>
          <p:cNvSpPr txBox="1"/>
          <p:nvPr/>
        </p:nvSpPr>
        <p:spPr>
          <a:xfrm>
            <a:off x="2898537" y="4735533"/>
            <a:ext cx="1707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1152CE-6837-A089-DF42-38CA93B035AE}"/>
              </a:ext>
            </a:extLst>
          </p:cNvPr>
          <p:cNvCxnSpPr/>
          <p:nvPr/>
        </p:nvCxnSpPr>
        <p:spPr>
          <a:xfrm>
            <a:off x="3167237" y="5105761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3CFCB9-FEBC-584B-A19A-AECB41FE5926}"/>
              </a:ext>
            </a:extLst>
          </p:cNvPr>
          <p:cNvSpPr txBox="1"/>
          <p:nvPr/>
        </p:nvSpPr>
        <p:spPr>
          <a:xfrm>
            <a:off x="3077866" y="4929697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D92A9C-0110-C249-ED06-5F4051E661C6}"/>
              </a:ext>
            </a:extLst>
          </p:cNvPr>
          <p:cNvCxnSpPr>
            <a:cxnSpLocks/>
          </p:cNvCxnSpPr>
          <p:nvPr/>
        </p:nvCxnSpPr>
        <p:spPr>
          <a:xfrm flipH="1">
            <a:off x="3158507" y="5301701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715EF3-ACBD-485E-CE40-85ECA5B8F174}"/>
              </a:ext>
            </a:extLst>
          </p:cNvPr>
          <p:cNvSpPr txBox="1"/>
          <p:nvPr/>
        </p:nvSpPr>
        <p:spPr>
          <a:xfrm>
            <a:off x="2999525" y="5116237"/>
            <a:ext cx="16065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From_EQP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Get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BC9FB7-A7ED-6EA5-1EEB-EFC0D5CEC7AD}"/>
              </a:ext>
            </a:extLst>
          </p:cNvPr>
          <p:cNvCxnSpPr>
            <a:cxnSpLocks/>
          </p:cNvCxnSpPr>
          <p:nvPr/>
        </p:nvCxnSpPr>
        <p:spPr>
          <a:xfrm>
            <a:off x="3172845" y="3513307"/>
            <a:ext cx="119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910DAD-17D5-D343-D971-88FDD83E5F84}"/>
              </a:ext>
            </a:extLst>
          </p:cNvPr>
          <p:cNvSpPr txBox="1"/>
          <p:nvPr/>
        </p:nvSpPr>
        <p:spPr>
          <a:xfrm>
            <a:off x="3117941" y="3291279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MoMa</a:t>
            </a:r>
            <a:r>
              <a:rPr kumimoji="1" lang="en-US" altLang="ko-KR" sz="1050" dirty="0"/>
              <a:t> Idle</a:t>
            </a:r>
            <a:r>
              <a:rPr kumimoji="1" lang="ko-KR" altLang="en-US" sz="1050" dirty="0"/>
              <a:t> 확인요청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A00F32-C087-E35E-1004-8F73CF245850}"/>
              </a:ext>
            </a:extLst>
          </p:cNvPr>
          <p:cNvCxnSpPr/>
          <p:nvPr/>
        </p:nvCxnSpPr>
        <p:spPr>
          <a:xfrm flipH="1">
            <a:off x="1964312" y="4931593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62A4EF-7FD4-A2BC-5552-5DDC2E5B8814}"/>
              </a:ext>
            </a:extLst>
          </p:cNvPr>
          <p:cNvCxnSpPr/>
          <p:nvPr/>
        </p:nvCxnSpPr>
        <p:spPr>
          <a:xfrm flipH="1">
            <a:off x="720579" y="493159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E214DE-3949-CE86-576A-E0BF4FEA6420}"/>
              </a:ext>
            </a:extLst>
          </p:cNvPr>
          <p:cNvCxnSpPr>
            <a:cxnSpLocks/>
          </p:cNvCxnSpPr>
          <p:nvPr/>
        </p:nvCxnSpPr>
        <p:spPr>
          <a:xfrm flipH="1" flipV="1">
            <a:off x="1965500" y="5295083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02CBE5C-F54C-4EEB-F423-D6E16B0183A4}"/>
              </a:ext>
            </a:extLst>
          </p:cNvPr>
          <p:cNvCxnSpPr/>
          <p:nvPr/>
        </p:nvCxnSpPr>
        <p:spPr>
          <a:xfrm flipH="1">
            <a:off x="721767" y="5295083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B8F07C-34C2-9A87-88FC-3E3DF78CB74D}"/>
              </a:ext>
            </a:extLst>
          </p:cNvPr>
          <p:cNvCxnSpPr/>
          <p:nvPr/>
        </p:nvCxnSpPr>
        <p:spPr>
          <a:xfrm flipH="1">
            <a:off x="1964312" y="4740389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754C0F-770E-2CD4-8DAE-89FB8D6B49C4}"/>
              </a:ext>
            </a:extLst>
          </p:cNvPr>
          <p:cNvCxnSpPr/>
          <p:nvPr/>
        </p:nvCxnSpPr>
        <p:spPr>
          <a:xfrm flipH="1">
            <a:off x="1951270" y="5104346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269285-17E2-7EED-15A6-D9F68AFAF718}"/>
              </a:ext>
            </a:extLst>
          </p:cNvPr>
          <p:cNvCxnSpPr/>
          <p:nvPr/>
        </p:nvCxnSpPr>
        <p:spPr>
          <a:xfrm>
            <a:off x="3186586" y="5491240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2DECEF-E1B2-0DF0-6ED5-F91002EF84CE}"/>
              </a:ext>
            </a:extLst>
          </p:cNvPr>
          <p:cNvSpPr txBox="1"/>
          <p:nvPr/>
        </p:nvSpPr>
        <p:spPr>
          <a:xfrm>
            <a:off x="3137025" y="5322046"/>
            <a:ext cx="127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514A25B-16E8-586D-DB96-61ED7B53BCCD}"/>
              </a:ext>
            </a:extLst>
          </p:cNvPr>
          <p:cNvCxnSpPr>
            <a:cxnSpLocks/>
          </p:cNvCxnSpPr>
          <p:nvPr/>
        </p:nvCxnSpPr>
        <p:spPr>
          <a:xfrm flipH="1">
            <a:off x="3163626" y="5682444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D67B4D-50F3-01E4-0BF0-11EE1E34FE28}"/>
              </a:ext>
            </a:extLst>
          </p:cNvPr>
          <p:cNvSpPr txBox="1"/>
          <p:nvPr/>
        </p:nvSpPr>
        <p:spPr>
          <a:xfrm>
            <a:off x="2990219" y="5486384"/>
            <a:ext cx="1534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</a:t>
            </a:r>
            <a:r>
              <a:rPr kumimoji="1" lang="ko-KR" altLang="en-US" sz="1050" dirty="0"/>
              <a:t>완료 보고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46C5A0-0663-3353-D972-157A85265BE4}"/>
              </a:ext>
            </a:extLst>
          </p:cNvPr>
          <p:cNvCxnSpPr/>
          <p:nvPr/>
        </p:nvCxnSpPr>
        <p:spPr>
          <a:xfrm>
            <a:off x="3172356" y="5856612"/>
            <a:ext cx="1198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715E82-A4E0-33A0-D78E-0C9CE1802FC9}"/>
              </a:ext>
            </a:extLst>
          </p:cNvPr>
          <p:cNvSpPr txBox="1"/>
          <p:nvPr/>
        </p:nvSpPr>
        <p:spPr>
          <a:xfrm>
            <a:off x="3095812" y="5680548"/>
            <a:ext cx="1311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en-US" altLang="ko-KR" sz="1050" dirty="0"/>
              <a:t> Put</a:t>
            </a:r>
            <a:r>
              <a:rPr kumimoji="1" lang="ko-KR" altLang="en-US" sz="1050" dirty="0"/>
              <a:t> 기</a:t>
            </a:r>
            <a:r>
              <a:rPr kumimoji="1" lang="en-US" altLang="ko-KR" sz="1050" dirty="0"/>
              <a:t>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B728DD6-6519-676B-1025-53EFDF274BA7}"/>
              </a:ext>
            </a:extLst>
          </p:cNvPr>
          <p:cNvCxnSpPr>
            <a:cxnSpLocks/>
          </p:cNvCxnSpPr>
          <p:nvPr/>
        </p:nvCxnSpPr>
        <p:spPr>
          <a:xfrm flipH="1">
            <a:off x="3163626" y="6052552"/>
            <a:ext cx="1206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874635A-222C-BC93-399D-BE3476E29311}"/>
              </a:ext>
            </a:extLst>
          </p:cNvPr>
          <p:cNvSpPr txBox="1"/>
          <p:nvPr/>
        </p:nvSpPr>
        <p:spPr>
          <a:xfrm>
            <a:off x="3042108" y="5856023"/>
            <a:ext cx="1418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Put </a:t>
            </a:r>
            <a:r>
              <a:rPr kumimoji="1" lang="ko-KR" altLang="en-US" sz="1050" dirty="0"/>
              <a:t>완료보고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A59759-7BB9-90CD-4EBA-3A0E48BE36E7}"/>
              </a:ext>
            </a:extLst>
          </p:cNvPr>
          <p:cNvCxnSpPr/>
          <p:nvPr/>
        </p:nvCxnSpPr>
        <p:spPr>
          <a:xfrm flipH="1">
            <a:off x="1969431" y="5682444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20ABC8-5669-91E9-9FA2-656139808C96}"/>
              </a:ext>
            </a:extLst>
          </p:cNvPr>
          <p:cNvCxnSpPr/>
          <p:nvPr/>
        </p:nvCxnSpPr>
        <p:spPr>
          <a:xfrm flipH="1">
            <a:off x="725698" y="568244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0BBBCA-69E7-A633-A8C3-DE5B5B60781D}"/>
              </a:ext>
            </a:extLst>
          </p:cNvPr>
          <p:cNvCxnSpPr>
            <a:cxnSpLocks/>
          </p:cNvCxnSpPr>
          <p:nvPr/>
        </p:nvCxnSpPr>
        <p:spPr>
          <a:xfrm flipH="1" flipV="1">
            <a:off x="1970619" y="6045934"/>
            <a:ext cx="1193007" cy="661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15BC9A6-E115-64E7-B5D0-647B8959FC0D}"/>
              </a:ext>
            </a:extLst>
          </p:cNvPr>
          <p:cNvCxnSpPr/>
          <p:nvPr/>
        </p:nvCxnSpPr>
        <p:spPr>
          <a:xfrm flipH="1">
            <a:off x="726886" y="6045934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7553C40-2CA5-8CB5-701A-3480FEFB040E}"/>
              </a:ext>
            </a:extLst>
          </p:cNvPr>
          <p:cNvCxnSpPr/>
          <p:nvPr/>
        </p:nvCxnSpPr>
        <p:spPr>
          <a:xfrm flipH="1">
            <a:off x="1969431" y="5491240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B23E46B-A38E-5EC8-3796-3C777556D1C6}"/>
              </a:ext>
            </a:extLst>
          </p:cNvPr>
          <p:cNvCxnSpPr/>
          <p:nvPr/>
        </p:nvCxnSpPr>
        <p:spPr>
          <a:xfrm flipH="1">
            <a:off x="1956389" y="585519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5C3387-B06D-4CDE-3F91-E613BB3B5748}"/>
              </a:ext>
            </a:extLst>
          </p:cNvPr>
          <p:cNvCxnSpPr/>
          <p:nvPr/>
        </p:nvCxnSpPr>
        <p:spPr>
          <a:xfrm>
            <a:off x="3193355" y="6231577"/>
            <a:ext cx="1164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3722E6-C9B4-5ADB-6A0D-00E71D6094DA}"/>
              </a:ext>
            </a:extLst>
          </p:cNvPr>
          <p:cNvSpPr txBox="1"/>
          <p:nvPr/>
        </p:nvSpPr>
        <p:spPr>
          <a:xfrm>
            <a:off x="3143795" y="6062383"/>
            <a:ext cx="127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 err="1"/>
              <a:t>To_EQP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지시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0553401-E6AC-7B55-93D3-DFF35C2ECC79}"/>
              </a:ext>
            </a:extLst>
          </p:cNvPr>
          <p:cNvCxnSpPr>
            <a:cxnSpLocks/>
          </p:cNvCxnSpPr>
          <p:nvPr/>
        </p:nvCxnSpPr>
        <p:spPr>
          <a:xfrm flipH="1">
            <a:off x="3170395" y="6422781"/>
            <a:ext cx="1187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4C78EE7-0CF2-D2A4-3FDB-C5513A8D4CA6}"/>
              </a:ext>
            </a:extLst>
          </p:cNvPr>
          <p:cNvCxnSpPr/>
          <p:nvPr/>
        </p:nvCxnSpPr>
        <p:spPr>
          <a:xfrm flipH="1">
            <a:off x="1976200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DA9D79C-4368-3E83-0E2D-786A6B9A3CA4}"/>
              </a:ext>
            </a:extLst>
          </p:cNvPr>
          <p:cNvCxnSpPr/>
          <p:nvPr/>
        </p:nvCxnSpPr>
        <p:spPr>
          <a:xfrm flipH="1">
            <a:off x="732467" y="6422781"/>
            <a:ext cx="1215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A1D264-C61A-4039-23FB-E4D9729E8E6F}"/>
              </a:ext>
            </a:extLst>
          </p:cNvPr>
          <p:cNvCxnSpPr/>
          <p:nvPr/>
        </p:nvCxnSpPr>
        <p:spPr>
          <a:xfrm flipH="1">
            <a:off x="1976200" y="6231577"/>
            <a:ext cx="121596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7F7D90-DB53-C1F7-6E11-D41635F5E42A}"/>
              </a:ext>
            </a:extLst>
          </p:cNvPr>
          <p:cNvSpPr txBox="1"/>
          <p:nvPr/>
        </p:nvSpPr>
        <p:spPr>
          <a:xfrm>
            <a:off x="3090664" y="622566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50" dirty="0"/>
              <a:t>DMZ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Move </a:t>
            </a:r>
            <a:r>
              <a:rPr kumimoji="1" lang="ko-KR" altLang="en-US" sz="1050" dirty="0"/>
              <a:t>완료보고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5ACF8C-DEA2-F699-E9D4-26F5F786D72B}"/>
              </a:ext>
            </a:extLst>
          </p:cNvPr>
          <p:cNvSpPr/>
          <p:nvPr/>
        </p:nvSpPr>
        <p:spPr>
          <a:xfrm>
            <a:off x="457200" y="4487390"/>
            <a:ext cx="4184170" cy="217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53E3AE-BDEF-DE7D-1B88-DBF39D33F845}"/>
              </a:ext>
            </a:extLst>
          </p:cNvPr>
          <p:cNvSpPr/>
          <p:nvPr/>
        </p:nvSpPr>
        <p:spPr>
          <a:xfrm>
            <a:off x="2934746" y="3235406"/>
            <a:ext cx="1671306" cy="603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350AE8-28EB-EDF2-D285-E760C87B1C60}"/>
              </a:ext>
            </a:extLst>
          </p:cNvPr>
          <p:cNvSpPr txBox="1"/>
          <p:nvPr/>
        </p:nvSpPr>
        <p:spPr>
          <a:xfrm>
            <a:off x="4383346" y="1248106"/>
            <a:ext cx="20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Topic: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 RR</a:t>
            </a:r>
            <a:endParaRPr kumimoji="1" lang="ko-KR" altLang="en-US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80A3059-1EFB-FCCC-A6EC-70EAFD7195EB}"/>
              </a:ext>
            </a:extLst>
          </p:cNvPr>
          <p:cNvCxnSpPr>
            <a:cxnSpLocks/>
            <a:stCxn id="75" idx="0"/>
            <a:endCxn id="86" idx="1"/>
          </p:cNvCxnSpPr>
          <p:nvPr/>
        </p:nvCxnSpPr>
        <p:spPr>
          <a:xfrm rot="5400000" flipH="1" flipV="1">
            <a:off x="3447955" y="2300016"/>
            <a:ext cx="1257835" cy="6129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786259D1-4B0C-5EB2-D5C4-20DC8DDCE76F}"/>
              </a:ext>
            </a:extLst>
          </p:cNvPr>
          <p:cNvCxnSpPr>
            <a:cxnSpLocks/>
            <a:stCxn id="74" idx="0"/>
            <a:endCxn id="76" idx="1"/>
          </p:cNvCxnSpPr>
          <p:nvPr/>
        </p:nvCxnSpPr>
        <p:spPr>
          <a:xfrm rot="5400000" flipH="1" flipV="1">
            <a:off x="1939006" y="2043051"/>
            <a:ext cx="3054618" cy="183406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AFBF194-60C2-B1C4-36DB-57300368A920}"/>
              </a:ext>
            </a:extLst>
          </p:cNvPr>
          <p:cNvSpPr txBox="1"/>
          <p:nvPr/>
        </p:nvSpPr>
        <p:spPr>
          <a:xfrm>
            <a:off x="4383346" y="1792905"/>
            <a:ext cx="225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Service: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 SR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88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5E667-77E2-73A5-6780-B2656EA8F182}"/>
              </a:ext>
            </a:extLst>
          </p:cNvPr>
          <p:cNvSpPr txBox="1"/>
          <p:nvPr/>
        </p:nvSpPr>
        <p:spPr>
          <a:xfrm>
            <a:off x="3709714" y="2917372"/>
            <a:ext cx="2486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dirty="0"/>
              <a:t>Memo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1761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반출입기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5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&lt;Stocker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Select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Next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6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6B79-86D5-A51B-F70E-5E7FA056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 Structure</a:t>
            </a:r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827513-4F67-B40A-E9A7-48E761D5E4ED}"/>
              </a:ext>
            </a:extLst>
          </p:cNvPr>
          <p:cNvGrpSpPr/>
          <p:nvPr/>
        </p:nvGrpSpPr>
        <p:grpSpPr>
          <a:xfrm>
            <a:off x="523054" y="1020755"/>
            <a:ext cx="8859892" cy="5354587"/>
            <a:chOff x="523054" y="1020755"/>
            <a:chExt cx="8859892" cy="535458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1BD7D8-A3A4-A772-8888-E47A54CBEC36}"/>
                </a:ext>
              </a:extLst>
            </p:cNvPr>
            <p:cNvSpPr/>
            <p:nvPr/>
          </p:nvSpPr>
          <p:spPr>
            <a:xfrm>
              <a:off x="882283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C76301-D3C3-3D7B-E540-514CA766B7D2}"/>
                </a:ext>
              </a:extLst>
            </p:cNvPr>
            <p:cNvSpPr/>
            <p:nvPr/>
          </p:nvSpPr>
          <p:spPr>
            <a:xfrm>
              <a:off x="882283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CDA24C-718D-04E3-249A-480FFF1CCB08}"/>
                </a:ext>
              </a:extLst>
            </p:cNvPr>
            <p:cNvSpPr/>
            <p:nvPr/>
          </p:nvSpPr>
          <p:spPr>
            <a:xfrm>
              <a:off x="2170246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2ED090-F212-8F09-5FF5-0BD2D818CC4B}"/>
                </a:ext>
              </a:extLst>
            </p:cNvPr>
            <p:cNvSpPr/>
            <p:nvPr/>
          </p:nvSpPr>
          <p:spPr>
            <a:xfrm>
              <a:off x="2170246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4310C4-7D3D-0F51-31D4-4760D953917F}"/>
                </a:ext>
              </a:extLst>
            </p:cNvPr>
            <p:cNvSpPr/>
            <p:nvPr/>
          </p:nvSpPr>
          <p:spPr>
            <a:xfrm>
              <a:off x="3458209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D5B864-8B53-93CA-4CEA-CC69617C93E8}"/>
                </a:ext>
              </a:extLst>
            </p:cNvPr>
            <p:cNvSpPr/>
            <p:nvPr/>
          </p:nvSpPr>
          <p:spPr>
            <a:xfrm>
              <a:off x="3458209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41D6ED-6A18-72A5-DE5E-757342B5CD7D}"/>
                </a:ext>
              </a:extLst>
            </p:cNvPr>
            <p:cNvSpPr/>
            <p:nvPr/>
          </p:nvSpPr>
          <p:spPr>
            <a:xfrm>
              <a:off x="4746172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DA1205-7FED-3CB7-0BB9-B22C454E723B}"/>
                </a:ext>
              </a:extLst>
            </p:cNvPr>
            <p:cNvSpPr/>
            <p:nvPr/>
          </p:nvSpPr>
          <p:spPr>
            <a:xfrm>
              <a:off x="4746172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EAD87-FF9F-69DB-50CE-5B4C3C5B6B26}"/>
                </a:ext>
              </a:extLst>
            </p:cNvPr>
            <p:cNvSpPr/>
            <p:nvPr/>
          </p:nvSpPr>
          <p:spPr>
            <a:xfrm>
              <a:off x="6034135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87D4EC-C64B-302B-C8D0-6D2C8CAAFB13}"/>
                </a:ext>
              </a:extLst>
            </p:cNvPr>
            <p:cNvSpPr/>
            <p:nvPr/>
          </p:nvSpPr>
          <p:spPr>
            <a:xfrm>
              <a:off x="6034135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4D9ABCA-5B27-7733-065E-90EC5109C47A}"/>
                </a:ext>
              </a:extLst>
            </p:cNvPr>
            <p:cNvSpPr/>
            <p:nvPr/>
          </p:nvSpPr>
          <p:spPr>
            <a:xfrm>
              <a:off x="7322098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EF74EF-9523-6854-8361-4919AFB61BDE}"/>
                </a:ext>
              </a:extLst>
            </p:cNvPr>
            <p:cNvSpPr/>
            <p:nvPr/>
          </p:nvSpPr>
          <p:spPr>
            <a:xfrm>
              <a:off x="7322098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AFF0CB-D9DD-C90B-8157-D02CD7BF2874}"/>
                </a:ext>
              </a:extLst>
            </p:cNvPr>
            <p:cNvSpPr/>
            <p:nvPr/>
          </p:nvSpPr>
          <p:spPr>
            <a:xfrm>
              <a:off x="8610061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A9652A-D0D6-C4C8-5B3F-C58DF191B9F8}"/>
                </a:ext>
              </a:extLst>
            </p:cNvPr>
            <p:cNvSpPr/>
            <p:nvPr/>
          </p:nvSpPr>
          <p:spPr>
            <a:xfrm>
              <a:off x="8610061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8C68D2-63CB-C6C6-F9FA-A93045461A02}"/>
                </a:ext>
              </a:extLst>
            </p:cNvPr>
            <p:cNvSpPr/>
            <p:nvPr/>
          </p:nvSpPr>
          <p:spPr>
            <a:xfrm>
              <a:off x="523054" y="1020755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Subscriber</a:t>
              </a:r>
              <a:endParaRPr kumimoji="1"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B00112-64E5-2BC7-9663-C83387E62A53}"/>
                </a:ext>
              </a:extLst>
            </p:cNvPr>
            <p:cNvSpPr/>
            <p:nvPr/>
          </p:nvSpPr>
          <p:spPr>
            <a:xfrm flipH="1">
              <a:off x="1811017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1A4CAA-E36A-C7C4-831D-5D6C55A3B888}"/>
                </a:ext>
              </a:extLst>
            </p:cNvPr>
            <p:cNvSpPr/>
            <p:nvPr/>
          </p:nvSpPr>
          <p:spPr>
            <a:xfrm flipH="1">
              <a:off x="3098980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92C2C9-838F-F513-4E4E-2A50272AA3FE}"/>
                </a:ext>
              </a:extLst>
            </p:cNvPr>
            <p:cNvSpPr/>
            <p:nvPr/>
          </p:nvSpPr>
          <p:spPr>
            <a:xfrm flipH="1">
              <a:off x="5674906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6DBD1E-0C46-91B4-934C-6905319AFAA7}"/>
                </a:ext>
              </a:extLst>
            </p:cNvPr>
            <p:cNvSpPr/>
            <p:nvPr/>
          </p:nvSpPr>
          <p:spPr>
            <a:xfrm flipH="1">
              <a:off x="4386943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0B6527-5619-C7A3-9DBD-73A7618CCD85}"/>
                </a:ext>
              </a:extLst>
            </p:cNvPr>
            <p:cNvSpPr/>
            <p:nvPr/>
          </p:nvSpPr>
          <p:spPr>
            <a:xfrm flipH="1">
              <a:off x="523054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26330F-F387-CA1E-7CE3-800F4F501225}"/>
                </a:ext>
              </a:extLst>
            </p:cNvPr>
            <p:cNvSpPr/>
            <p:nvPr/>
          </p:nvSpPr>
          <p:spPr>
            <a:xfrm>
              <a:off x="523054" y="5890837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Publisher</a:t>
              </a:r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AB3E5C-5E2D-8992-8D7E-4D69269A1DEB}"/>
                </a:ext>
              </a:extLst>
            </p:cNvPr>
            <p:cNvSpPr/>
            <p:nvPr/>
          </p:nvSpPr>
          <p:spPr>
            <a:xfrm>
              <a:off x="523054" y="2917371"/>
              <a:ext cx="8859892" cy="156754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Scheduler</a:t>
              </a:r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28626-8CD5-DC0B-D0BA-E4E41DFB3601}"/>
                </a:ext>
              </a:extLst>
            </p:cNvPr>
            <p:cNvSpPr/>
            <p:nvPr/>
          </p:nvSpPr>
          <p:spPr>
            <a:xfrm flipH="1">
              <a:off x="6962869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9E8865-81D6-99F8-8AD5-E4DE27AF03F9}"/>
                </a:ext>
              </a:extLst>
            </p:cNvPr>
            <p:cNvSpPr/>
            <p:nvPr/>
          </p:nvSpPr>
          <p:spPr>
            <a:xfrm flipH="1">
              <a:off x="8250832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2960AC-5C86-3649-7115-31C89FAB80A7}"/>
                </a:ext>
              </a:extLst>
            </p:cNvPr>
            <p:cNvSpPr/>
            <p:nvPr/>
          </p:nvSpPr>
          <p:spPr>
            <a:xfrm flipH="1">
              <a:off x="1811017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9C6AC7-FC3A-054D-5F19-FC0C4E2B1777}"/>
                </a:ext>
              </a:extLst>
            </p:cNvPr>
            <p:cNvSpPr/>
            <p:nvPr/>
          </p:nvSpPr>
          <p:spPr>
            <a:xfrm flipH="1">
              <a:off x="3098980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16FB0D-8191-B88D-20BA-12FEA083F8CB}"/>
                </a:ext>
              </a:extLst>
            </p:cNvPr>
            <p:cNvSpPr/>
            <p:nvPr/>
          </p:nvSpPr>
          <p:spPr>
            <a:xfrm flipH="1">
              <a:off x="5674906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D4D567-9256-DDDB-45A5-225A7F5007D7}"/>
                </a:ext>
              </a:extLst>
            </p:cNvPr>
            <p:cNvSpPr/>
            <p:nvPr/>
          </p:nvSpPr>
          <p:spPr>
            <a:xfrm flipH="1">
              <a:off x="4386943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1C4391-26F4-3090-315C-F87D2F8DB58B}"/>
                </a:ext>
              </a:extLst>
            </p:cNvPr>
            <p:cNvSpPr/>
            <p:nvPr/>
          </p:nvSpPr>
          <p:spPr>
            <a:xfrm flipH="1">
              <a:off x="523054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96E3DC-614E-59FB-1CC2-8C327F1F69B6}"/>
                </a:ext>
              </a:extLst>
            </p:cNvPr>
            <p:cNvSpPr/>
            <p:nvPr/>
          </p:nvSpPr>
          <p:spPr>
            <a:xfrm flipH="1">
              <a:off x="6962869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2F9B58-3F6E-2BB0-6828-8BF569DDEA23}"/>
                </a:ext>
              </a:extLst>
            </p:cNvPr>
            <p:cNvSpPr/>
            <p:nvPr/>
          </p:nvSpPr>
          <p:spPr>
            <a:xfrm flipH="1">
              <a:off x="8250832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2EE9243-F911-8108-72BC-3215CFF22735}"/>
                </a:ext>
              </a:extLst>
            </p:cNvPr>
            <p:cNvCxnSpPr>
              <a:stCxn id="9" idx="2"/>
              <a:endCxn id="30" idx="0"/>
            </p:cNvCxnSpPr>
            <p:nvPr/>
          </p:nvCxnSpPr>
          <p:spPr>
            <a:xfrm>
              <a:off x="1089111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4E3AA07-5A99-18E7-4E39-323DF4E21021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2377074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7809726-7C78-55E2-42FA-C2A0FDE9B29A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>
              <a:off x="3665037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59A38A-BDD1-DC67-5E21-0E6C64E4D166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4953000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A4216B9-689C-A55D-12BC-F5CB6FDC0412}"/>
                </a:ext>
              </a:extLst>
            </p:cNvPr>
            <p:cNvCxnSpPr>
              <a:cxnSpLocks/>
              <a:stCxn id="6" idx="2"/>
              <a:endCxn id="38" idx="0"/>
            </p:cNvCxnSpPr>
            <p:nvPr/>
          </p:nvCxnSpPr>
          <p:spPr>
            <a:xfrm>
              <a:off x="6240963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C01B2A-A6EF-C45A-AB44-9FEAABA9FFB6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7528926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E565FC3-5B3C-E476-8276-974E8F918830}"/>
                </a:ext>
              </a:extLst>
            </p:cNvPr>
            <p:cNvCxnSpPr>
              <a:cxnSpLocks/>
              <a:stCxn id="19" idx="2"/>
              <a:endCxn id="42" idx="0"/>
            </p:cNvCxnSpPr>
            <p:nvPr/>
          </p:nvCxnSpPr>
          <p:spPr>
            <a:xfrm>
              <a:off x="8816889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CEAA03D-7043-3860-7189-1518CC04D167}"/>
                </a:ext>
              </a:extLst>
            </p:cNvPr>
            <p:cNvCxnSpPr>
              <a:cxnSpLocks/>
              <a:stCxn id="31" idx="2"/>
              <a:endCxn id="24" idx="0"/>
            </p:cNvCxnSpPr>
            <p:nvPr/>
          </p:nvCxnSpPr>
          <p:spPr>
            <a:xfrm flipH="1">
              <a:off x="1089111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976E50-E6C6-3C56-631B-91A33B385AFB}"/>
                </a:ext>
              </a:extLst>
            </p:cNvPr>
            <p:cNvCxnSpPr>
              <a:cxnSpLocks/>
              <a:stCxn id="33" idx="2"/>
              <a:endCxn id="20" idx="0"/>
            </p:cNvCxnSpPr>
            <p:nvPr/>
          </p:nvCxnSpPr>
          <p:spPr>
            <a:xfrm flipH="1">
              <a:off x="2377074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41780CD-CF48-BD5F-9625-B382AED4410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665037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AA327C9-956A-8304-6C24-892C0C8F91DD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 flipH="1">
              <a:off x="4953000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23ABB1-AF16-BAB2-E3FF-A2B1CDCE38EA}"/>
                </a:ext>
              </a:extLst>
            </p:cNvPr>
            <p:cNvCxnSpPr>
              <a:cxnSpLocks/>
              <a:stCxn id="39" idx="2"/>
              <a:endCxn id="22" idx="0"/>
            </p:cNvCxnSpPr>
            <p:nvPr/>
          </p:nvCxnSpPr>
          <p:spPr>
            <a:xfrm flipH="1">
              <a:off x="6240963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9A8A7E6-8466-B066-8ADF-BC30395A9906}"/>
                </a:ext>
              </a:extLst>
            </p:cNvPr>
            <p:cNvCxnSpPr>
              <a:cxnSpLocks/>
              <a:stCxn id="41" idx="2"/>
              <a:endCxn id="25" idx="0"/>
            </p:cNvCxnSpPr>
            <p:nvPr/>
          </p:nvCxnSpPr>
          <p:spPr>
            <a:xfrm flipH="1">
              <a:off x="7528926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73CF694-751D-10CA-2981-299305E9F452}"/>
                </a:ext>
              </a:extLst>
            </p:cNvPr>
            <p:cNvCxnSpPr>
              <a:cxnSpLocks/>
              <a:stCxn id="43" idx="2"/>
              <a:endCxn id="26" idx="0"/>
            </p:cNvCxnSpPr>
            <p:nvPr/>
          </p:nvCxnSpPr>
          <p:spPr>
            <a:xfrm flipH="1">
              <a:off x="8816889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22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9D3C07-5BA7-68CA-F11A-96EAE22A8223}"/>
              </a:ext>
            </a:extLst>
          </p:cNvPr>
          <p:cNvSpPr/>
          <p:nvPr/>
        </p:nvSpPr>
        <p:spPr>
          <a:xfrm flipH="1">
            <a:off x="6363654" y="1812719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(7)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7BC115-B542-4EC4-7B83-8701A7B0276E}"/>
              </a:ext>
            </a:extLst>
          </p:cNvPr>
          <p:cNvSpPr/>
          <p:nvPr/>
        </p:nvSpPr>
        <p:spPr>
          <a:xfrm flipH="1">
            <a:off x="6363654" y="2496640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폐기설비가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폐기설비 공병 제거 우선순위 상승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)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  <a:r>
              <a:rPr kumimoji="1" lang="en-US" altLang="ko-KR" dirty="0"/>
              <a:t> – 2</a:t>
            </a:r>
            <a:r>
              <a:rPr kumimoji="1" lang="en-US" altLang="ko-KR" baseline="30000" dirty="0"/>
              <a:t>nd</a:t>
            </a:r>
            <a:r>
              <a:rPr kumimoji="1" lang="en-US" altLang="ko-KR" dirty="0"/>
              <a:t> Level Jobs</a:t>
            </a:r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1039952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811105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489655" y="118725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2333223" y="942839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N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4260808" y="1187259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5031385" y="136387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4138654" y="958228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587380" y="914993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363654" y="914993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(6)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>
            <a:off x="6037083" y="118725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869204" y="9582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535956" y="1459525"/>
            <a:ext cx="0" cy="353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3267936" y="136996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487417" y="3363599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759683" y="1459525"/>
            <a:ext cx="5120" cy="1904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493265" y="1412279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b="1" i="1" u="sng" dirty="0">
                <a:solidFill>
                  <a:srgbClr val="FF0000"/>
                </a:solidFill>
              </a:rPr>
              <a:t>Y</a:t>
            </a:r>
            <a:endParaRPr kumimoji="1" lang="ko-KR" altLang="en-US" sz="1400" b="1" i="1" u="sng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A3D76-171E-35F7-7DC2-4685D4415458}"/>
              </a:ext>
            </a:extLst>
          </p:cNvPr>
          <p:cNvSpPr/>
          <p:nvPr/>
        </p:nvSpPr>
        <p:spPr>
          <a:xfrm>
            <a:off x="211859" y="91499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2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nd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688D42-5F97-0B04-04B0-9E78F8308850}"/>
              </a:ext>
            </a:extLst>
          </p:cNvPr>
          <p:cNvCxnSpPr>
            <a:stCxn id="3" idx="6"/>
            <a:endCxn id="5" idx="3"/>
          </p:cNvCxnSpPr>
          <p:nvPr/>
        </p:nvCxnSpPr>
        <p:spPr>
          <a:xfrm>
            <a:off x="756391" y="1187259"/>
            <a:ext cx="283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33825A4-E67A-37F2-DD89-5EAA06A4578D}"/>
              </a:ext>
            </a:extLst>
          </p:cNvPr>
          <p:cNvSpPr/>
          <p:nvPr/>
        </p:nvSpPr>
        <p:spPr>
          <a:xfrm flipH="1">
            <a:off x="2811105" y="181272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실효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E578A415-6F47-D9AA-F4A9-34697588EF29}"/>
              </a:ext>
            </a:extLst>
          </p:cNvPr>
          <p:cNvSpPr/>
          <p:nvPr/>
        </p:nvSpPr>
        <p:spPr>
          <a:xfrm flipH="1">
            <a:off x="4587380" y="181272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Full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C3B52229-1CB5-0F77-E3F7-063D6C16167E}"/>
              </a:ext>
            </a:extLst>
          </p:cNvPr>
          <p:cNvCxnSpPr>
            <a:stCxn id="35" idx="2"/>
            <a:endCxn id="12" idx="0"/>
          </p:cNvCxnSpPr>
          <p:nvPr/>
        </p:nvCxnSpPr>
        <p:spPr>
          <a:xfrm rot="5400000">
            <a:off x="4247496" y="747986"/>
            <a:ext cx="353196" cy="17762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89EB5F-F1EA-6102-34E7-5B86DD703B84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>
            <a:off x="4260808" y="2084987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9BFC66-24A7-027B-11AE-4D421C07A552}"/>
              </a:ext>
            </a:extLst>
          </p:cNvPr>
          <p:cNvSpPr txBox="1"/>
          <p:nvPr/>
        </p:nvSpPr>
        <p:spPr>
          <a:xfrm>
            <a:off x="4126796" y="1857041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9062D2-E38E-C5A0-AA1F-25DF8B5EE1A2}"/>
              </a:ext>
            </a:extLst>
          </p:cNvPr>
          <p:cNvCxnSpPr>
            <a:cxnSpLocks/>
            <a:stCxn id="15" idx="1"/>
            <a:endCxn id="38" idx="3"/>
          </p:cNvCxnSpPr>
          <p:nvPr/>
        </p:nvCxnSpPr>
        <p:spPr>
          <a:xfrm flipV="1">
            <a:off x="6037083" y="2084985"/>
            <a:ext cx="32657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A69641-AA73-4B19-043F-AA0EF6765E62}"/>
              </a:ext>
            </a:extLst>
          </p:cNvPr>
          <p:cNvSpPr txBox="1"/>
          <p:nvPr/>
        </p:nvSpPr>
        <p:spPr>
          <a:xfrm>
            <a:off x="5856379" y="181272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1B9767-0214-B609-72E8-87291B028C52}"/>
              </a:ext>
            </a:extLst>
          </p:cNvPr>
          <p:cNvSpPr/>
          <p:nvPr/>
        </p:nvSpPr>
        <p:spPr>
          <a:xfrm>
            <a:off x="9288679" y="2945503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1</a:t>
            </a:r>
            <a:r>
              <a:rPr kumimoji="1" lang="en-US" altLang="ko-KR" sz="1200" b="1" baseline="30000" dirty="0">
                <a:solidFill>
                  <a:srgbClr val="FFFF00"/>
                </a:solidFill>
              </a:rPr>
              <a:t>st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Level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D9DEBD98-6077-9EFB-25E9-FFCE69C6B41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623181" y="2046302"/>
            <a:ext cx="429523" cy="10514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9D20B45A-C1B9-591A-B1ED-FCDB72EFDC2E}"/>
              </a:ext>
            </a:extLst>
          </p:cNvPr>
          <p:cNvSpPr/>
          <p:nvPr/>
        </p:nvSpPr>
        <p:spPr>
          <a:xfrm flipH="1">
            <a:off x="4587380" y="339436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D2E05B-62E4-2ABE-7B4E-3358599BA486}"/>
              </a:ext>
            </a:extLst>
          </p:cNvPr>
          <p:cNvSpPr/>
          <p:nvPr/>
        </p:nvSpPr>
        <p:spPr>
          <a:xfrm flipH="1">
            <a:off x="6375167" y="3394366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(8)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226F8E0-EA4F-A7FD-B478-B52284940084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 rot="5400000">
            <a:off x="6383646" y="1969757"/>
            <a:ext cx="353194" cy="24960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4E3C8-11AF-35E0-C39C-9DA7F677FC69}"/>
              </a:ext>
            </a:extLst>
          </p:cNvPr>
          <p:cNvCxnSpPr>
            <a:stCxn id="42" idx="1"/>
            <a:endCxn id="45" idx="3"/>
          </p:cNvCxnSpPr>
          <p:nvPr/>
        </p:nvCxnSpPr>
        <p:spPr>
          <a:xfrm>
            <a:off x="6037083" y="3666632"/>
            <a:ext cx="338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AF0892-945A-799E-893A-C9AEB607CEA0}"/>
              </a:ext>
            </a:extLst>
          </p:cNvPr>
          <p:cNvSpPr txBox="1"/>
          <p:nvPr/>
        </p:nvSpPr>
        <p:spPr>
          <a:xfrm>
            <a:off x="5057070" y="2314218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6708DE-149E-1D87-4A6D-ADF629110DE5}"/>
              </a:ext>
            </a:extLst>
          </p:cNvPr>
          <p:cNvSpPr txBox="1"/>
          <p:nvPr/>
        </p:nvSpPr>
        <p:spPr>
          <a:xfrm>
            <a:off x="5857779" y="3429000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9FBC09-AF67-8DC0-3A99-EA895A1580E1}"/>
              </a:ext>
            </a:extLst>
          </p:cNvPr>
          <p:cNvSpPr txBox="1"/>
          <p:nvPr/>
        </p:nvSpPr>
        <p:spPr>
          <a:xfrm>
            <a:off x="3267936" y="230831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5B46716C-282C-669B-3D71-338AFBE504BE}"/>
              </a:ext>
            </a:extLst>
          </p:cNvPr>
          <p:cNvSpPr/>
          <p:nvPr/>
        </p:nvSpPr>
        <p:spPr>
          <a:xfrm flipH="1">
            <a:off x="4587380" y="417135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FF66CD-CC92-ECCF-4EE6-83175FCD2624}"/>
              </a:ext>
            </a:extLst>
          </p:cNvPr>
          <p:cNvSpPr/>
          <p:nvPr/>
        </p:nvSpPr>
        <p:spPr>
          <a:xfrm flipH="1">
            <a:off x="6375167" y="4171356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(9)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EFC26C-F6D4-374B-A785-B530DD12131B}"/>
              </a:ext>
            </a:extLst>
          </p:cNvPr>
          <p:cNvSpPr/>
          <p:nvPr/>
        </p:nvSpPr>
        <p:spPr>
          <a:xfrm flipH="1">
            <a:off x="6375166" y="4948346"/>
            <a:ext cx="2889203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가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(Stocker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FF00"/>
                </a:solidFill>
              </a:rPr>
              <a:t>실병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/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공병 제거 우선순위 상승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)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970B0F1-1F7F-6825-7139-E8433E2F9E05}"/>
              </a:ext>
            </a:extLst>
          </p:cNvPr>
          <p:cNvCxnSpPr>
            <a:stCxn id="42" idx="2"/>
            <a:endCxn id="59" idx="0"/>
          </p:cNvCxnSpPr>
          <p:nvPr/>
        </p:nvCxnSpPr>
        <p:spPr>
          <a:xfrm>
            <a:off x="5312231" y="3938898"/>
            <a:ext cx="0" cy="232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B2BB75-6864-195C-4F0C-C23FC76ACD46}"/>
              </a:ext>
            </a:extLst>
          </p:cNvPr>
          <p:cNvCxnSpPr>
            <a:stCxn id="59" idx="1"/>
            <a:endCxn id="60" idx="3"/>
          </p:cNvCxnSpPr>
          <p:nvPr/>
        </p:nvCxnSpPr>
        <p:spPr>
          <a:xfrm>
            <a:off x="6037083" y="4443622"/>
            <a:ext cx="338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1D51509C-F4F7-F2AF-4185-E86E6BA0B1D6}"/>
              </a:ext>
            </a:extLst>
          </p:cNvPr>
          <p:cNvCxnSpPr>
            <a:stCxn id="59" idx="2"/>
            <a:endCxn id="61" idx="3"/>
          </p:cNvCxnSpPr>
          <p:nvPr/>
        </p:nvCxnSpPr>
        <p:spPr>
          <a:xfrm rot="16200000" flipH="1">
            <a:off x="5591336" y="4436782"/>
            <a:ext cx="504724" cy="106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A56B064D-96CA-4008-0751-96BB38B22347}"/>
              </a:ext>
            </a:extLst>
          </p:cNvPr>
          <p:cNvCxnSpPr>
            <a:cxnSpLocks/>
            <a:stCxn id="118" idx="2"/>
            <a:endCxn id="105" idx="3"/>
          </p:cNvCxnSpPr>
          <p:nvPr/>
        </p:nvCxnSpPr>
        <p:spPr>
          <a:xfrm rot="16200000" flipH="1">
            <a:off x="3830371" y="5376324"/>
            <a:ext cx="462591" cy="10514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F46245C3-4CEE-9193-509A-3051F7EEACD3}"/>
              </a:ext>
            </a:extLst>
          </p:cNvPr>
          <p:cNvSpPr/>
          <p:nvPr/>
        </p:nvSpPr>
        <p:spPr>
          <a:xfrm flipH="1">
            <a:off x="4587378" y="586106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FD4B33-74C9-0E93-DC78-45B33D8A7C46}"/>
              </a:ext>
            </a:extLst>
          </p:cNvPr>
          <p:cNvSpPr/>
          <p:nvPr/>
        </p:nvSpPr>
        <p:spPr>
          <a:xfrm flipH="1">
            <a:off x="6363654" y="5865533"/>
            <a:ext cx="2889202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(10)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공병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F7D4B5F-90E5-E066-A906-E98626D06C29}"/>
              </a:ext>
            </a:extLst>
          </p:cNvPr>
          <p:cNvCxnSpPr>
            <a:stCxn id="105" idx="1"/>
            <a:endCxn id="108" idx="3"/>
          </p:cNvCxnSpPr>
          <p:nvPr/>
        </p:nvCxnSpPr>
        <p:spPr>
          <a:xfrm>
            <a:off x="6037081" y="6133332"/>
            <a:ext cx="326573" cy="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2523A768-8D2D-2C77-A88F-2D208E7C8A56}"/>
              </a:ext>
            </a:extLst>
          </p:cNvPr>
          <p:cNvCxnSpPr>
            <a:stCxn id="61" idx="2"/>
            <a:endCxn id="105" idx="0"/>
          </p:cNvCxnSpPr>
          <p:nvPr/>
        </p:nvCxnSpPr>
        <p:spPr>
          <a:xfrm rot="5400000">
            <a:off x="6381904" y="4423203"/>
            <a:ext cx="368188" cy="25075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14870C17-D73C-B80F-836A-3C48AD741B01}"/>
              </a:ext>
            </a:extLst>
          </p:cNvPr>
          <p:cNvSpPr/>
          <p:nvPr/>
        </p:nvSpPr>
        <p:spPr>
          <a:xfrm flipH="1">
            <a:off x="2811103" y="512620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0EBAEF9-93F5-0048-C448-D244287179F5}"/>
              </a:ext>
            </a:extLst>
          </p:cNvPr>
          <p:cNvCxnSpPr>
            <a:stCxn id="12" idx="2"/>
            <a:endCxn id="118" idx="0"/>
          </p:cNvCxnSpPr>
          <p:nvPr/>
        </p:nvCxnSpPr>
        <p:spPr>
          <a:xfrm flipH="1">
            <a:off x="3535954" y="2357253"/>
            <a:ext cx="2" cy="2768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45468BE-BABC-6488-B1A7-458CB6761A68}"/>
              </a:ext>
            </a:extLst>
          </p:cNvPr>
          <p:cNvSpPr txBox="1"/>
          <p:nvPr/>
        </p:nvSpPr>
        <p:spPr>
          <a:xfrm>
            <a:off x="3293584" y="5625037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E1DC34-1DC1-BA60-E56D-F811255F3A62}"/>
              </a:ext>
            </a:extLst>
          </p:cNvPr>
          <p:cNvSpPr txBox="1"/>
          <p:nvPr/>
        </p:nvSpPr>
        <p:spPr>
          <a:xfrm>
            <a:off x="5856379" y="4166622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C135F4-3B3E-B5DD-0898-1709EA460BFA}"/>
              </a:ext>
            </a:extLst>
          </p:cNvPr>
          <p:cNvSpPr txBox="1"/>
          <p:nvPr/>
        </p:nvSpPr>
        <p:spPr>
          <a:xfrm>
            <a:off x="5882592" y="5899772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146316-12C1-476B-4CA0-7227DD27B67C}"/>
              </a:ext>
            </a:extLst>
          </p:cNvPr>
          <p:cNvSpPr txBox="1"/>
          <p:nvPr/>
        </p:nvSpPr>
        <p:spPr>
          <a:xfrm>
            <a:off x="5031422" y="387505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1B659F-2641-3538-6027-47B2A16C8CAF}"/>
              </a:ext>
            </a:extLst>
          </p:cNvPr>
          <p:cNvSpPr txBox="1"/>
          <p:nvPr/>
        </p:nvSpPr>
        <p:spPr>
          <a:xfrm>
            <a:off x="5031422" y="47289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0424D9C-4B43-3EEF-42E4-4105745A122F}"/>
              </a:ext>
            </a:extLst>
          </p:cNvPr>
          <p:cNvCxnSpPr>
            <a:stCxn id="40" idx="1"/>
            <a:endCxn id="27" idx="0"/>
          </p:cNvCxnSpPr>
          <p:nvPr/>
        </p:nvCxnSpPr>
        <p:spPr>
          <a:xfrm>
            <a:off x="9252856" y="1187259"/>
            <a:ext cx="308089" cy="1758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B82EFCC8-4329-4843-546D-72519746521F}"/>
              </a:ext>
            </a:extLst>
          </p:cNvPr>
          <p:cNvCxnSpPr>
            <a:stCxn id="38" idx="1"/>
            <a:endCxn id="27" idx="0"/>
          </p:cNvCxnSpPr>
          <p:nvPr/>
        </p:nvCxnSpPr>
        <p:spPr>
          <a:xfrm>
            <a:off x="9252856" y="2084985"/>
            <a:ext cx="308089" cy="8605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D7F153C7-AB03-8F72-7C07-A192504360F3}"/>
              </a:ext>
            </a:extLst>
          </p:cNvPr>
          <p:cNvCxnSpPr>
            <a:stCxn id="45" idx="1"/>
            <a:endCxn id="27" idx="4"/>
          </p:cNvCxnSpPr>
          <p:nvPr/>
        </p:nvCxnSpPr>
        <p:spPr>
          <a:xfrm flipV="1">
            <a:off x="9264369" y="3490035"/>
            <a:ext cx="296576" cy="1765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0075D6E5-58FC-A0F1-40B2-A7DE4DA754DE}"/>
              </a:ext>
            </a:extLst>
          </p:cNvPr>
          <p:cNvCxnSpPr>
            <a:stCxn id="60" idx="1"/>
            <a:endCxn id="27" idx="4"/>
          </p:cNvCxnSpPr>
          <p:nvPr/>
        </p:nvCxnSpPr>
        <p:spPr>
          <a:xfrm flipV="1">
            <a:off x="9264369" y="3490035"/>
            <a:ext cx="296576" cy="9535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003A022F-8A9B-506F-0ED6-118735F7002B}"/>
              </a:ext>
            </a:extLst>
          </p:cNvPr>
          <p:cNvCxnSpPr>
            <a:stCxn id="108" idx="1"/>
            <a:endCxn id="27" idx="4"/>
          </p:cNvCxnSpPr>
          <p:nvPr/>
        </p:nvCxnSpPr>
        <p:spPr>
          <a:xfrm flipV="1">
            <a:off x="9252856" y="3490035"/>
            <a:ext cx="308089" cy="26477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4D24EBC-BC53-DDBA-767A-792176311DE0}"/>
              </a:ext>
            </a:extLst>
          </p:cNvPr>
          <p:cNvCxnSpPr>
            <a:stCxn id="118" idx="3"/>
            <a:endCxn id="106" idx="4"/>
          </p:cNvCxnSpPr>
          <p:nvPr/>
        </p:nvCxnSpPr>
        <p:spPr>
          <a:xfrm rot="10800000">
            <a:off x="1759683" y="3908131"/>
            <a:ext cx="1051420" cy="14903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B5F291E5-C99A-42E1-A879-9EA1FDB04548}"/>
              </a:ext>
            </a:extLst>
          </p:cNvPr>
          <p:cNvCxnSpPr>
            <a:stCxn id="105" idx="2"/>
            <a:endCxn id="106" idx="4"/>
          </p:cNvCxnSpPr>
          <p:nvPr/>
        </p:nvCxnSpPr>
        <p:spPr>
          <a:xfrm rot="5400000" flipH="1">
            <a:off x="2287222" y="3380592"/>
            <a:ext cx="2497467" cy="3552546"/>
          </a:xfrm>
          <a:prstGeom prst="bentConnector3">
            <a:avLst>
              <a:gd name="adj1" fmla="val -9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86585E0-3765-B3AA-287A-3D87C038B862}"/>
              </a:ext>
            </a:extLst>
          </p:cNvPr>
          <p:cNvSpPr txBox="1"/>
          <p:nvPr/>
        </p:nvSpPr>
        <p:spPr>
          <a:xfrm>
            <a:off x="2693254" y="51366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8C8D46-B2CF-2A97-88D9-131B62BAD91F}"/>
              </a:ext>
            </a:extLst>
          </p:cNvPr>
          <p:cNvSpPr txBox="1"/>
          <p:nvPr/>
        </p:nvSpPr>
        <p:spPr>
          <a:xfrm>
            <a:off x="5035009" y="632186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2389C-8464-2690-BE7A-E13F1959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D4F14-56E4-5753-3EA6-A643AA853D01}"/>
              </a:ext>
            </a:extLst>
          </p:cNvPr>
          <p:cNvSpPr txBox="1"/>
          <p:nvPr/>
        </p:nvSpPr>
        <p:spPr>
          <a:xfrm>
            <a:off x="1268349" y="1611085"/>
            <a:ext cx="6856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kumimoji="1" lang="ko-KR" altLang="en-US" dirty="0"/>
              <a:t>논리적 오류가 발생됨</a:t>
            </a:r>
            <a:endParaRPr kumimoji="1" lang="en-US" altLang="ko-KR" dirty="0"/>
          </a:p>
          <a:p>
            <a:pPr marL="342900" indent="-342900">
              <a:buAutoNum type="arabicParenBoth"/>
            </a:pPr>
            <a:r>
              <a:rPr kumimoji="1" lang="ko-KR" altLang="en-US" dirty="0"/>
              <a:t>특정 설비 오류나 </a:t>
            </a:r>
            <a:r>
              <a:rPr kumimoji="1" lang="en-US" altLang="ko-KR" dirty="0"/>
              <a:t>Full </a:t>
            </a:r>
            <a:r>
              <a:rPr kumimoji="1" lang="ko-KR" altLang="en-US" dirty="0"/>
              <a:t>등의 상태에 따른 우선순위 변경이 어려움</a:t>
            </a:r>
          </a:p>
        </p:txBody>
      </p:sp>
    </p:spTree>
    <p:extLst>
      <p:ext uri="{BB962C8B-B14F-4D97-AF65-F5344CB8AC3E}">
        <p14:creationId xmlns:p14="http://schemas.microsoft.com/office/powerpoint/2010/main" val="4437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(1/5)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9D13C2-0690-2E20-D9AA-39E56678BC49}"/>
              </a:ext>
            </a:extLst>
          </p:cNvPr>
          <p:cNvSpPr/>
          <p:nvPr/>
        </p:nvSpPr>
        <p:spPr>
          <a:xfrm flipH="1">
            <a:off x="277949" y="1851161"/>
            <a:ext cx="3183709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3B68FFDE-FB15-1CD4-330D-48F60D5A05BD}"/>
              </a:ext>
            </a:extLst>
          </p:cNvPr>
          <p:cNvSpPr/>
          <p:nvPr/>
        </p:nvSpPr>
        <p:spPr>
          <a:xfrm flipH="1">
            <a:off x="3644813" y="185116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59A2A429-3F98-191D-2F8B-6190F45E9331}"/>
              </a:ext>
            </a:extLst>
          </p:cNvPr>
          <p:cNvSpPr/>
          <p:nvPr/>
        </p:nvSpPr>
        <p:spPr>
          <a:xfrm flipH="1">
            <a:off x="5425580" y="1851161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426BD4-D968-66A2-E62D-2086178B342C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>
            <a:off x="5094516" y="2123427"/>
            <a:ext cx="331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E090B7-CB2C-937F-7C83-646CF6F75E51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>
            <a:off x="6875283" y="2123427"/>
            <a:ext cx="321274" cy="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F71C6567-916E-0F5D-10A6-8E2AAACB08D1}"/>
              </a:ext>
            </a:extLst>
          </p:cNvPr>
          <p:cNvCxnSpPr>
            <a:cxnSpLocks/>
            <a:stCxn id="5" idx="2"/>
            <a:endCxn id="68" idx="2"/>
          </p:cNvCxnSpPr>
          <p:nvPr/>
        </p:nvCxnSpPr>
        <p:spPr>
          <a:xfrm rot="16200000" flipH="1">
            <a:off x="7325507" y="1220616"/>
            <a:ext cx="493190" cy="2843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20EF759-0D62-0E4A-4E7F-161C1AC305C1}"/>
              </a:ext>
            </a:extLst>
          </p:cNvPr>
          <p:cNvCxnSpPr>
            <a:cxnSpLocks/>
            <a:stCxn id="3" idx="2"/>
            <a:endCxn id="68" idx="2"/>
          </p:cNvCxnSpPr>
          <p:nvPr/>
        </p:nvCxnSpPr>
        <p:spPr>
          <a:xfrm rot="16200000" flipH="1">
            <a:off x="6435124" y="330233"/>
            <a:ext cx="493190" cy="4624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97B9F5-55ED-3BBC-AB06-8024D37EF45E}"/>
              </a:ext>
            </a:extLst>
          </p:cNvPr>
          <p:cNvSpPr/>
          <p:nvPr/>
        </p:nvSpPr>
        <p:spPr>
          <a:xfrm flipH="1">
            <a:off x="277949" y="3429639"/>
            <a:ext cx="3183709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64F20D0D-109E-8F22-7DB2-65DC1B912AF7}"/>
              </a:ext>
            </a:extLst>
          </p:cNvPr>
          <p:cNvSpPr/>
          <p:nvPr/>
        </p:nvSpPr>
        <p:spPr>
          <a:xfrm flipH="1">
            <a:off x="3644813" y="34296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F8A7C26C-1B94-B738-8736-D4C77A3CC71C}"/>
              </a:ext>
            </a:extLst>
          </p:cNvPr>
          <p:cNvSpPr/>
          <p:nvPr/>
        </p:nvSpPr>
        <p:spPr>
          <a:xfrm flipH="1">
            <a:off x="5425580" y="34296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i="1" dirty="0">
                <a:solidFill>
                  <a:schemeClr val="accent5"/>
                </a:solidFill>
              </a:rPr>
              <a:t>이동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8F96E1-29D1-30F3-32C2-B5F039CA97E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>
            <a:off x="5094516" y="3701905"/>
            <a:ext cx="331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2F26322-60D8-7EA6-4F99-AE03529C4B9B}"/>
              </a:ext>
            </a:extLst>
          </p:cNvPr>
          <p:cNvSpPr/>
          <p:nvPr/>
        </p:nvSpPr>
        <p:spPr>
          <a:xfrm>
            <a:off x="8976229" y="3429638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Action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ECE45C-747C-38AD-C865-46B566B6E6B0}"/>
              </a:ext>
            </a:extLst>
          </p:cNvPr>
          <p:cNvSpPr/>
          <p:nvPr/>
        </p:nvSpPr>
        <p:spPr>
          <a:xfrm>
            <a:off x="8976229" y="4191639"/>
            <a:ext cx="544532" cy="54453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9AA91C-9B9E-634B-AD2A-1C908F474B6A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 flipV="1">
            <a:off x="8628715" y="3701904"/>
            <a:ext cx="347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3BA44A8-74F4-A6A0-76C5-F7DA3723CD00}"/>
              </a:ext>
            </a:extLst>
          </p:cNvPr>
          <p:cNvCxnSpPr>
            <a:stCxn id="23" idx="2"/>
            <a:endCxn id="26" idx="2"/>
          </p:cNvCxnSpPr>
          <p:nvPr/>
        </p:nvCxnSpPr>
        <p:spPr>
          <a:xfrm rot="16200000" flipH="1">
            <a:off x="7318463" y="2806139"/>
            <a:ext cx="489734" cy="2825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93EECFBF-C33B-1E6C-C252-594708108B92}"/>
              </a:ext>
            </a:extLst>
          </p:cNvPr>
          <p:cNvCxnSpPr>
            <a:cxnSpLocks/>
            <a:stCxn id="22" idx="2"/>
            <a:endCxn id="26" idx="2"/>
          </p:cNvCxnSpPr>
          <p:nvPr/>
        </p:nvCxnSpPr>
        <p:spPr>
          <a:xfrm rot="16200000" flipH="1">
            <a:off x="6428079" y="1915755"/>
            <a:ext cx="489734" cy="46065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2BEDAEF-3EA2-8DE1-5EA8-C6AED2DD37E1}"/>
              </a:ext>
            </a:extLst>
          </p:cNvPr>
          <p:cNvSpPr/>
          <p:nvPr/>
        </p:nvSpPr>
        <p:spPr>
          <a:xfrm flipH="1">
            <a:off x="7179012" y="34296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EE1834-2A89-3961-3471-28D8D7169EA9}"/>
              </a:ext>
            </a:extLst>
          </p:cNvPr>
          <p:cNvCxnSpPr>
            <a:cxnSpLocks/>
            <a:stCxn id="23" idx="1"/>
            <a:endCxn id="30" idx="3"/>
          </p:cNvCxnSpPr>
          <p:nvPr/>
        </p:nvCxnSpPr>
        <p:spPr>
          <a:xfrm>
            <a:off x="6875283" y="3701905"/>
            <a:ext cx="303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F581F50-4982-2CA5-12C5-FF180AB0386A}"/>
              </a:ext>
            </a:extLst>
          </p:cNvPr>
          <p:cNvSpPr txBox="1"/>
          <p:nvPr/>
        </p:nvSpPr>
        <p:spPr>
          <a:xfrm>
            <a:off x="4970294" y="19059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C8ACF-F305-CF40-6E74-67ABB4C62CA6}"/>
              </a:ext>
            </a:extLst>
          </p:cNvPr>
          <p:cNvSpPr txBox="1"/>
          <p:nvPr/>
        </p:nvSpPr>
        <p:spPr>
          <a:xfrm>
            <a:off x="6741272" y="19059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40D5C-7848-F283-8FFD-721EE60F5BEE}"/>
              </a:ext>
            </a:extLst>
          </p:cNvPr>
          <p:cNvSpPr txBox="1"/>
          <p:nvPr/>
        </p:nvSpPr>
        <p:spPr>
          <a:xfrm>
            <a:off x="4953000" y="3484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79948-75D0-EE34-FC88-B531E2A2FF5C}"/>
              </a:ext>
            </a:extLst>
          </p:cNvPr>
          <p:cNvSpPr txBox="1"/>
          <p:nvPr/>
        </p:nvSpPr>
        <p:spPr>
          <a:xfrm>
            <a:off x="6723978" y="3484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9E5CFC-0FEB-BDC3-D5C0-530956D48522}"/>
              </a:ext>
            </a:extLst>
          </p:cNvPr>
          <p:cNvSpPr txBox="1"/>
          <p:nvPr/>
        </p:nvSpPr>
        <p:spPr>
          <a:xfrm>
            <a:off x="8494704" y="34844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A8B3FE40-336F-BAF9-290D-4E0B476663E0}"/>
              </a:ext>
            </a:extLst>
          </p:cNvPr>
          <p:cNvCxnSpPr>
            <a:cxnSpLocks/>
            <a:stCxn id="30" idx="2"/>
            <a:endCxn id="26" idx="2"/>
          </p:cNvCxnSpPr>
          <p:nvPr/>
        </p:nvCxnSpPr>
        <p:spPr>
          <a:xfrm rot="16200000" flipH="1">
            <a:off x="8195179" y="3682855"/>
            <a:ext cx="489734" cy="10723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1149D9-0AA5-3B7D-D43B-E50EB341D2C0}"/>
              </a:ext>
            </a:extLst>
          </p:cNvPr>
          <p:cNvSpPr txBox="1"/>
          <p:nvPr/>
        </p:nvSpPr>
        <p:spPr>
          <a:xfrm>
            <a:off x="4142826" y="391937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F47906-4B9B-8667-9880-FD5BB2ED4F10}"/>
              </a:ext>
            </a:extLst>
          </p:cNvPr>
          <p:cNvSpPr txBox="1"/>
          <p:nvPr/>
        </p:nvSpPr>
        <p:spPr>
          <a:xfrm>
            <a:off x="5913804" y="391937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CD643-8F62-8A23-80FA-CC34A4D160C5}"/>
              </a:ext>
            </a:extLst>
          </p:cNvPr>
          <p:cNvSpPr txBox="1"/>
          <p:nvPr/>
        </p:nvSpPr>
        <p:spPr>
          <a:xfrm>
            <a:off x="7684530" y="391937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7ABA9-6016-6D17-94D5-0C3A98E74524}"/>
              </a:ext>
            </a:extLst>
          </p:cNvPr>
          <p:cNvSpPr txBox="1"/>
          <p:nvPr/>
        </p:nvSpPr>
        <p:spPr>
          <a:xfrm>
            <a:off x="4142826" y="233616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9FB815-7003-63DD-4BEA-A82C1D1D2310}"/>
              </a:ext>
            </a:extLst>
          </p:cNvPr>
          <p:cNvSpPr txBox="1"/>
          <p:nvPr/>
        </p:nvSpPr>
        <p:spPr>
          <a:xfrm>
            <a:off x="5913804" y="233616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ADEB784-9DE4-B2C1-4214-12B57D5D7BD6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(3)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68A3DD46-0BB0-B991-7048-114742F3A5FE}"/>
              </a:ext>
            </a:extLst>
          </p:cNvPr>
          <p:cNvSpPr/>
          <p:nvPr/>
        </p:nvSpPr>
        <p:spPr>
          <a:xfrm>
            <a:off x="8993774" y="1854616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Action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668977-3457-D870-1EAD-9781377B0BE2}"/>
              </a:ext>
            </a:extLst>
          </p:cNvPr>
          <p:cNvSpPr/>
          <p:nvPr/>
        </p:nvSpPr>
        <p:spPr>
          <a:xfrm>
            <a:off x="8993774" y="2616617"/>
            <a:ext cx="544532" cy="54453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4CAB7D1-1790-B9EA-B862-36D572489657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flipV="1">
            <a:off x="8646260" y="2126882"/>
            <a:ext cx="347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F1F41BA5-74EE-B8B5-4433-713C3E13F5F6}"/>
              </a:ext>
            </a:extLst>
          </p:cNvPr>
          <p:cNvSpPr/>
          <p:nvPr/>
        </p:nvSpPr>
        <p:spPr>
          <a:xfrm flipH="1">
            <a:off x="7196557" y="185461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  <a:r>
              <a:rPr kumimoji="1" lang="en-US" altLang="ko-KR" sz="1200" dirty="0">
                <a:solidFill>
                  <a:schemeClr val="tx1"/>
                </a:solidFill>
              </a:rPr>
              <a:t>_In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BFFE94-691B-C603-7905-1A6760E549D7}"/>
              </a:ext>
            </a:extLst>
          </p:cNvPr>
          <p:cNvSpPr txBox="1"/>
          <p:nvPr/>
        </p:nvSpPr>
        <p:spPr>
          <a:xfrm>
            <a:off x="8512249" y="19094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07DDCF24-6519-C55D-DB95-BEE2B31B8780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6200000" flipH="1">
            <a:off x="8212724" y="2107833"/>
            <a:ext cx="489734" cy="10723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FD129B-E949-A7E5-66F0-091563DE0E85}"/>
              </a:ext>
            </a:extLst>
          </p:cNvPr>
          <p:cNvSpPr txBox="1"/>
          <p:nvPr/>
        </p:nvSpPr>
        <p:spPr>
          <a:xfrm>
            <a:off x="7702075" y="2344350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0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(2/5)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118C80-0734-49EA-DF81-6C530A923B30}"/>
              </a:ext>
            </a:extLst>
          </p:cNvPr>
          <p:cNvGrpSpPr/>
          <p:nvPr/>
        </p:nvGrpSpPr>
        <p:grpSpPr>
          <a:xfrm>
            <a:off x="277949" y="3429638"/>
            <a:ext cx="9242812" cy="1306533"/>
            <a:chOff x="277949" y="3429638"/>
            <a:chExt cx="9242812" cy="13065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97B9F5-55ED-3BBC-AB06-8024D37EF45E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(5)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4F20D0D-109E-8F22-7DB2-65DC1B912AF7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F8A7C26C-1B94-B738-8736-D4C77A3CC71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18F96E1-29D1-30F3-32C2-B5F039CA97E3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F26322-60D8-7EA6-4F99-AE03529C4B9B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CE45C-747C-38AD-C865-46B566B6E6B0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89AA91C-9B9E-634B-AD2A-1C908F474B6A}"/>
                </a:ext>
              </a:extLst>
            </p:cNvPr>
            <p:cNvCxnSpPr>
              <a:cxnSpLocks/>
              <a:stCxn id="30" idx="1"/>
              <a:endCxn id="25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73BA44A8-74F4-A6A0-76C5-F7DA3723CD00}"/>
                </a:ext>
              </a:extLst>
            </p:cNvPr>
            <p:cNvCxnSpPr>
              <a:stCxn id="23" idx="2"/>
              <a:endCxn id="26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93EECFBF-C33B-1E6C-C252-594708108B92}"/>
                </a:ext>
              </a:extLst>
            </p:cNvPr>
            <p:cNvCxnSpPr>
              <a:cxnSpLocks/>
              <a:stCxn id="22" idx="2"/>
              <a:endCxn id="26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62BEDAEF-3EA2-8DE1-5EA8-C6AED2DD37E1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EE1834-2A89-3961-3471-28D8D7169EA9}"/>
                </a:ext>
              </a:extLst>
            </p:cNvPr>
            <p:cNvCxnSpPr>
              <a:cxnSpLocks/>
              <a:stCxn id="23" idx="1"/>
              <a:endCxn id="30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40D5C-7848-F283-8FFD-721EE60F5BEE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79948-75D0-EE34-FC88-B531E2A2FF5C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E5CFC-0FEB-BDC3-D5C0-530956D48522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A8B3FE40-336F-BAF9-290D-4E0B476663E0}"/>
                </a:ext>
              </a:extLst>
            </p:cNvPr>
            <p:cNvCxnSpPr>
              <a:cxnSpLocks/>
              <a:stCxn id="30" idx="2"/>
              <a:endCxn id="26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1149D9-0AA5-3B7D-D43B-E50EB341D2C0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F47906-4B9B-8667-9880-FD5BB2ED4F1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8CD643-8F62-8A23-80FA-CC34A4D160C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E0063F-D83C-21EF-4EDF-2647005A3180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(6)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679430-F7C8-FBF6-CF91-322BA30BA3C0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(4)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분석기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6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(3/5)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37211-24B9-8493-8698-83BE4B2537E7}"/>
              </a:ext>
            </a:extLst>
          </p:cNvPr>
          <p:cNvGrpSpPr/>
          <p:nvPr/>
        </p:nvGrpSpPr>
        <p:grpSpPr>
          <a:xfrm>
            <a:off x="277949" y="3429638"/>
            <a:ext cx="9242812" cy="1306533"/>
            <a:chOff x="277949" y="3429638"/>
            <a:chExt cx="9242812" cy="13065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97B9F5-55ED-3BBC-AB06-8024D37EF45E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(8)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4F20D0D-109E-8F22-7DB2-65DC1B912AF7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F8A7C26C-1B94-B738-8736-D4C77A3CC71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18F96E1-29D1-30F3-32C2-B5F039CA97E3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F26322-60D8-7EA6-4F99-AE03529C4B9B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CE45C-747C-38AD-C865-46B566B6E6B0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89AA91C-9B9E-634B-AD2A-1C908F474B6A}"/>
                </a:ext>
              </a:extLst>
            </p:cNvPr>
            <p:cNvCxnSpPr>
              <a:cxnSpLocks/>
              <a:stCxn id="30" idx="1"/>
              <a:endCxn id="25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73BA44A8-74F4-A6A0-76C5-F7DA3723CD00}"/>
                </a:ext>
              </a:extLst>
            </p:cNvPr>
            <p:cNvCxnSpPr>
              <a:stCxn id="23" idx="2"/>
              <a:endCxn id="26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93EECFBF-C33B-1E6C-C252-594708108B92}"/>
                </a:ext>
              </a:extLst>
            </p:cNvPr>
            <p:cNvCxnSpPr>
              <a:cxnSpLocks/>
              <a:stCxn id="22" idx="2"/>
              <a:endCxn id="26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62BEDAEF-3EA2-8DE1-5EA8-C6AED2DD37E1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EE1834-2A89-3961-3471-28D8D7169EA9}"/>
                </a:ext>
              </a:extLst>
            </p:cNvPr>
            <p:cNvCxnSpPr>
              <a:cxnSpLocks/>
              <a:stCxn id="23" idx="1"/>
              <a:endCxn id="30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40D5C-7848-F283-8FFD-721EE60F5BEE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79948-75D0-EE34-FC88-B531E2A2FF5C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E5CFC-0FEB-BDC3-D5C0-530956D48522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A8B3FE40-336F-BAF9-290D-4E0B476663E0}"/>
                </a:ext>
              </a:extLst>
            </p:cNvPr>
            <p:cNvCxnSpPr>
              <a:cxnSpLocks/>
              <a:stCxn id="30" idx="2"/>
              <a:endCxn id="26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1149D9-0AA5-3B7D-D43B-E50EB341D2C0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F47906-4B9B-8667-9880-FD5BB2ED4F1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8CD643-8F62-8A23-80FA-CC34A4D160C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42584B1-9097-BF39-FE41-DC780D8ED6CC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(9)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F34297-3705-4AA0-EA5B-E9DFDD34BE72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(7)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재검병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/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sz="1200" dirty="0"/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0447F7-2B8E-414E-2151-94A3452AA559}"/>
              </a:ext>
            </a:extLst>
          </p:cNvPr>
          <p:cNvSpPr txBox="1"/>
          <p:nvPr/>
        </p:nvSpPr>
        <p:spPr>
          <a:xfrm>
            <a:off x="4048744" y="101826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폐기설비의 </a:t>
            </a:r>
            <a:r>
              <a:rPr kumimoji="1" lang="en-US" altLang="ko-KR" dirty="0"/>
              <a:t>In Out </a:t>
            </a:r>
            <a:r>
              <a:rPr kumimoji="1" lang="ko-KR" altLang="en-US" dirty="0"/>
              <a:t>위치 다름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54318-0457-6BE9-47B1-4B6324758EAC}"/>
              </a:ext>
            </a:extLst>
          </p:cNvPr>
          <p:cNvSpPr txBox="1"/>
          <p:nvPr/>
        </p:nvSpPr>
        <p:spPr>
          <a:xfrm>
            <a:off x="733331" y="5585453"/>
            <a:ext cx="205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i="1" dirty="0">
                <a:solidFill>
                  <a:srgbClr val="FF0000"/>
                </a:solidFill>
              </a:rPr>
              <a:t>반출입기가 공병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endParaRPr kumimoji="1" lang="ko-KR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(4/5)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4C26361-B8FD-A927-9C0D-2BCA1D20B1B0}"/>
              </a:ext>
            </a:extLst>
          </p:cNvPr>
          <p:cNvGrpSpPr/>
          <p:nvPr/>
        </p:nvGrpSpPr>
        <p:grpSpPr>
          <a:xfrm>
            <a:off x="277947" y="5008117"/>
            <a:ext cx="9242815" cy="1306534"/>
            <a:chOff x="277947" y="5008117"/>
            <a:chExt cx="9242815" cy="13065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DE15F0-6E30-45B8-B706-CB9BEF511032}"/>
                </a:ext>
              </a:extLst>
            </p:cNvPr>
            <p:cNvSpPr/>
            <p:nvPr/>
          </p:nvSpPr>
          <p:spPr>
            <a:xfrm flipH="1">
              <a:off x="277947" y="5008117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(12)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48AF068B-2C8A-EB2E-5ADF-C0C41B25B477}"/>
                </a:ext>
              </a:extLst>
            </p:cNvPr>
            <p:cNvSpPr/>
            <p:nvPr/>
          </p:nvSpPr>
          <p:spPr>
            <a:xfrm flipH="1">
              <a:off x="3644814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id="{07A6ADA2-6ACA-4892-5798-D9F74681D60D}"/>
                </a:ext>
              </a:extLst>
            </p:cNvPr>
            <p:cNvSpPr/>
            <p:nvPr/>
          </p:nvSpPr>
          <p:spPr>
            <a:xfrm flipH="1">
              <a:off x="5425581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899D48C-3610-566B-07D7-6FBD86156458}"/>
                </a:ext>
              </a:extLst>
            </p:cNvPr>
            <p:cNvCxnSpPr>
              <a:cxnSpLocks/>
              <a:stCxn id="50" idx="1"/>
              <a:endCxn id="51" idx="3"/>
            </p:cNvCxnSpPr>
            <p:nvPr/>
          </p:nvCxnSpPr>
          <p:spPr>
            <a:xfrm>
              <a:off x="5094517" y="528038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ABDDCB8-7249-B09D-9E86-3DF66CEB13F7}"/>
                </a:ext>
              </a:extLst>
            </p:cNvPr>
            <p:cNvSpPr/>
            <p:nvPr/>
          </p:nvSpPr>
          <p:spPr>
            <a:xfrm>
              <a:off x="8976230" y="500811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C47BAF-3997-2A6F-50E1-ED7D31BB66FD}"/>
                </a:ext>
              </a:extLst>
            </p:cNvPr>
            <p:cNvSpPr/>
            <p:nvPr/>
          </p:nvSpPr>
          <p:spPr>
            <a:xfrm>
              <a:off x="8976230" y="577011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92D85BA-F73D-AB21-F493-1C7D8D35C9A1}"/>
                </a:ext>
              </a:extLst>
            </p:cNvPr>
            <p:cNvCxnSpPr>
              <a:cxnSpLocks/>
              <a:stCxn id="58" idx="1"/>
              <a:endCxn id="53" idx="2"/>
            </p:cNvCxnSpPr>
            <p:nvPr/>
          </p:nvCxnSpPr>
          <p:spPr>
            <a:xfrm flipV="1">
              <a:off x="8628716" y="528038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E3F5CD1C-7DA8-679B-C2CA-FD3532DE89A8}"/>
                </a:ext>
              </a:extLst>
            </p:cNvPr>
            <p:cNvCxnSpPr>
              <a:stCxn id="51" idx="2"/>
              <a:endCxn id="54" idx="2"/>
            </p:cNvCxnSpPr>
            <p:nvPr/>
          </p:nvCxnSpPr>
          <p:spPr>
            <a:xfrm rot="16200000" flipH="1">
              <a:off x="7318464" y="438461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[E] 56">
              <a:extLst>
                <a:ext uri="{FF2B5EF4-FFF2-40B4-BE49-F238E27FC236}">
                  <a16:creationId xmlns:a16="http://schemas.microsoft.com/office/drawing/2014/main" id="{76E81B1B-F5E3-6606-D3DB-DBA59C91B21F}"/>
                </a:ext>
              </a:extLst>
            </p:cNvPr>
            <p:cNvCxnSpPr>
              <a:cxnSpLocks/>
              <a:stCxn id="50" idx="2"/>
              <a:endCxn id="54" idx="2"/>
            </p:cNvCxnSpPr>
            <p:nvPr/>
          </p:nvCxnSpPr>
          <p:spPr>
            <a:xfrm rot="16200000" flipH="1">
              <a:off x="6428080" y="349423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03800E5B-E317-597D-DF53-9CE9131FB746}"/>
                </a:ext>
              </a:extLst>
            </p:cNvPr>
            <p:cNvSpPr/>
            <p:nvPr/>
          </p:nvSpPr>
          <p:spPr>
            <a:xfrm flipH="1">
              <a:off x="7179013" y="500811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A0E551-D95B-7206-EFDD-E9B31B2E365C}"/>
                </a:ext>
              </a:extLst>
            </p:cNvPr>
            <p:cNvCxnSpPr>
              <a:cxnSpLocks/>
              <a:stCxn id="51" idx="1"/>
              <a:endCxn id="58" idx="3"/>
            </p:cNvCxnSpPr>
            <p:nvPr/>
          </p:nvCxnSpPr>
          <p:spPr>
            <a:xfrm>
              <a:off x="6875284" y="528038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533B5D-9018-4894-E186-331887A627A2}"/>
                </a:ext>
              </a:extLst>
            </p:cNvPr>
            <p:cNvSpPr txBox="1"/>
            <p:nvPr/>
          </p:nvSpPr>
          <p:spPr>
            <a:xfrm>
              <a:off x="4953001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65F97-5E71-7E70-2920-60EAD4ED9841}"/>
                </a:ext>
              </a:extLst>
            </p:cNvPr>
            <p:cNvSpPr txBox="1"/>
            <p:nvPr/>
          </p:nvSpPr>
          <p:spPr>
            <a:xfrm>
              <a:off x="6723979" y="50629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8E7E9-F6B1-7DFE-A063-F20EE340D787}"/>
                </a:ext>
              </a:extLst>
            </p:cNvPr>
            <p:cNvSpPr txBox="1"/>
            <p:nvPr/>
          </p:nvSpPr>
          <p:spPr>
            <a:xfrm>
              <a:off x="8494705" y="50629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BE9E7746-25EE-3381-6318-CECF83DF3D58}"/>
                </a:ext>
              </a:extLst>
            </p:cNvPr>
            <p:cNvCxnSpPr>
              <a:cxnSpLocks/>
              <a:stCxn id="58" idx="2"/>
              <a:endCxn id="54" idx="2"/>
            </p:cNvCxnSpPr>
            <p:nvPr/>
          </p:nvCxnSpPr>
          <p:spPr>
            <a:xfrm rot="16200000" flipH="1">
              <a:off x="8195180" y="526133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F05ADC-6244-BC39-D949-F2D1973156FA}"/>
                </a:ext>
              </a:extLst>
            </p:cNvPr>
            <p:cNvSpPr txBox="1"/>
            <p:nvPr/>
          </p:nvSpPr>
          <p:spPr>
            <a:xfrm>
              <a:off x="4142827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1C5874-FDF5-F47F-B18E-0E4090077C23}"/>
                </a:ext>
              </a:extLst>
            </p:cNvPr>
            <p:cNvSpPr txBox="1"/>
            <p:nvPr/>
          </p:nvSpPr>
          <p:spPr>
            <a:xfrm>
              <a:off x="5913805" y="549785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3ECF0F-CD46-E64B-4138-4DBF4D1BFF3E}"/>
                </a:ext>
              </a:extLst>
            </p:cNvPr>
            <p:cNvSpPr txBox="1"/>
            <p:nvPr/>
          </p:nvSpPr>
          <p:spPr>
            <a:xfrm>
              <a:off x="7684531" y="549785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D797521-535D-AFDE-9177-430ABC658EDB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(10)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에서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_In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재검병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0447F7-2B8E-414E-2151-94A3452AA559}"/>
              </a:ext>
            </a:extLst>
          </p:cNvPr>
          <p:cNvSpPr txBox="1"/>
          <p:nvPr/>
        </p:nvSpPr>
        <p:spPr>
          <a:xfrm>
            <a:off x="4048744" y="101826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폐기설비의 </a:t>
            </a:r>
            <a:r>
              <a:rPr kumimoji="1" lang="en-US" altLang="ko-KR" dirty="0"/>
              <a:t>In Out </a:t>
            </a:r>
            <a:r>
              <a:rPr kumimoji="1" lang="ko-KR" altLang="en-US" dirty="0"/>
              <a:t>위치 다름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8B3AF09-BD05-1083-6ACA-07C1A0A3F77E}"/>
              </a:ext>
            </a:extLst>
          </p:cNvPr>
          <p:cNvGrpSpPr/>
          <p:nvPr/>
        </p:nvGrpSpPr>
        <p:grpSpPr>
          <a:xfrm>
            <a:off x="277949" y="3429638"/>
            <a:ext cx="9242812" cy="1306533"/>
            <a:chOff x="277949" y="3429638"/>
            <a:chExt cx="9242812" cy="13065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97B9F5-55ED-3BBC-AB06-8024D37EF45E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(11)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폐기설비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4F20D0D-109E-8F22-7DB2-65DC1B912AF7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F8A7C26C-1B94-B738-8736-D4C77A3CC71C}"/>
                </a:ext>
              </a:extLst>
            </p:cNvPr>
            <p:cNvSpPr/>
            <p:nvPr/>
          </p:nvSpPr>
          <p:spPr>
            <a:xfrm flipH="1">
              <a:off x="5425580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폐기설비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_Out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18F96E1-29D1-30F3-32C2-B5F039CA97E3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>
              <a:off x="5094516" y="3701905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F26322-60D8-7EA6-4F99-AE03529C4B9B}"/>
                </a:ext>
              </a:extLst>
            </p:cNvPr>
            <p:cNvSpPr/>
            <p:nvPr/>
          </p:nvSpPr>
          <p:spPr>
            <a:xfrm>
              <a:off x="8976229" y="3429638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CE45C-747C-38AD-C865-46B566B6E6B0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89AA91C-9B9E-634B-AD2A-1C908F474B6A}"/>
                </a:ext>
              </a:extLst>
            </p:cNvPr>
            <p:cNvCxnSpPr>
              <a:cxnSpLocks/>
              <a:stCxn id="30" idx="1"/>
              <a:endCxn id="25" idx="2"/>
            </p:cNvCxnSpPr>
            <p:nvPr/>
          </p:nvCxnSpPr>
          <p:spPr>
            <a:xfrm flipV="1">
              <a:off x="8628715" y="3701904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73BA44A8-74F4-A6A0-76C5-F7DA3723CD00}"/>
                </a:ext>
              </a:extLst>
            </p:cNvPr>
            <p:cNvCxnSpPr>
              <a:stCxn id="23" idx="2"/>
              <a:endCxn id="26" idx="2"/>
            </p:cNvCxnSpPr>
            <p:nvPr/>
          </p:nvCxnSpPr>
          <p:spPr>
            <a:xfrm rot="16200000" flipH="1">
              <a:off x="7318463" y="2806139"/>
              <a:ext cx="489734" cy="2825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93EECFBF-C33B-1E6C-C252-594708108B92}"/>
                </a:ext>
              </a:extLst>
            </p:cNvPr>
            <p:cNvCxnSpPr>
              <a:cxnSpLocks/>
              <a:stCxn id="22" idx="2"/>
              <a:endCxn id="26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62BEDAEF-3EA2-8DE1-5EA8-C6AED2DD37E1}"/>
                </a:ext>
              </a:extLst>
            </p:cNvPr>
            <p:cNvSpPr/>
            <p:nvPr/>
          </p:nvSpPr>
          <p:spPr>
            <a:xfrm flipH="1">
              <a:off x="7179012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br>
                <a:rPr kumimoji="1" lang="en-US" altLang="ko-KR" sz="1200" dirty="0"/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공병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EE1834-2A89-3961-3471-28D8D7169EA9}"/>
                </a:ext>
              </a:extLst>
            </p:cNvPr>
            <p:cNvCxnSpPr>
              <a:cxnSpLocks/>
              <a:stCxn id="23" idx="1"/>
              <a:endCxn id="30" idx="3"/>
            </p:cNvCxnSpPr>
            <p:nvPr/>
          </p:nvCxnSpPr>
          <p:spPr>
            <a:xfrm>
              <a:off x="6875283" y="3701905"/>
              <a:ext cx="303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40D5C-7848-F283-8FFD-721EE60F5BEE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79948-75D0-EE34-FC88-B531E2A2FF5C}"/>
                </a:ext>
              </a:extLst>
            </p:cNvPr>
            <p:cNvSpPr txBox="1"/>
            <p:nvPr/>
          </p:nvSpPr>
          <p:spPr>
            <a:xfrm>
              <a:off x="6723978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E5CFC-0FEB-BDC3-D5C0-530956D48522}"/>
                </a:ext>
              </a:extLst>
            </p:cNvPr>
            <p:cNvSpPr txBox="1"/>
            <p:nvPr/>
          </p:nvSpPr>
          <p:spPr>
            <a:xfrm>
              <a:off x="8494704" y="34844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A8B3FE40-336F-BAF9-290D-4E0B476663E0}"/>
                </a:ext>
              </a:extLst>
            </p:cNvPr>
            <p:cNvCxnSpPr>
              <a:cxnSpLocks/>
              <a:stCxn id="30" idx="2"/>
              <a:endCxn id="26" idx="2"/>
            </p:cNvCxnSpPr>
            <p:nvPr/>
          </p:nvCxnSpPr>
          <p:spPr>
            <a:xfrm rot="16200000" flipH="1">
              <a:off x="8195179" y="3682855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1149D9-0AA5-3B7D-D43B-E50EB341D2C0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F47906-4B9B-8667-9880-FD5BB2ED4F10}"/>
                </a:ext>
              </a:extLst>
            </p:cNvPr>
            <p:cNvSpPr txBox="1"/>
            <p:nvPr/>
          </p:nvSpPr>
          <p:spPr>
            <a:xfrm>
              <a:off x="5913804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8CD643-8F62-8A23-80FA-CC34A4D160C5}"/>
                </a:ext>
              </a:extLst>
            </p:cNvPr>
            <p:cNvSpPr txBox="1"/>
            <p:nvPr/>
          </p:nvSpPr>
          <p:spPr>
            <a:xfrm>
              <a:off x="7684530" y="3919372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없음 기호[&quot;] 10">
              <a:extLst>
                <a:ext uri="{FF2B5EF4-FFF2-40B4-BE49-F238E27FC236}">
                  <a16:creationId xmlns:a16="http://schemas.microsoft.com/office/drawing/2014/main" id="{13D47A95-68C7-9F4E-1BAD-B7FD8B166267}"/>
                </a:ext>
              </a:extLst>
            </p:cNvPr>
            <p:cNvSpPr/>
            <p:nvPr/>
          </p:nvSpPr>
          <p:spPr>
            <a:xfrm>
              <a:off x="8378626" y="3840860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2A220450-BF0B-520A-4663-ED2CEC7CAA39}"/>
                </a:ext>
              </a:extLst>
            </p:cNvPr>
            <p:cNvCxnSpPr>
              <a:cxnSpLocks/>
              <a:stCxn id="30" idx="2"/>
              <a:endCxn id="11" idx="2"/>
            </p:cNvCxnSpPr>
            <p:nvPr/>
          </p:nvCxnSpPr>
          <p:spPr>
            <a:xfrm rot="16200000" flipH="1">
              <a:off x="8073257" y="3804776"/>
              <a:ext cx="135974" cy="47476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78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중심의 우선순위 선택</a:t>
            </a:r>
            <a:r>
              <a:rPr kumimoji="1" lang="en-US" altLang="ko-KR" dirty="0"/>
              <a:t> (5/5)</a:t>
            </a:r>
            <a:endParaRPr kumimoji="1"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076E7C7-B753-ADEE-D199-DD83275BA9D0}"/>
              </a:ext>
            </a:extLst>
          </p:cNvPr>
          <p:cNvSpPr/>
          <p:nvPr/>
        </p:nvSpPr>
        <p:spPr>
          <a:xfrm flipH="1">
            <a:off x="1144951" y="101826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8F1C7A-A2EB-479E-2119-A67969B1AAC1}"/>
              </a:ext>
            </a:extLst>
          </p:cNvPr>
          <p:cNvGrpSpPr/>
          <p:nvPr/>
        </p:nvGrpSpPr>
        <p:grpSpPr>
          <a:xfrm>
            <a:off x="277949" y="1851160"/>
            <a:ext cx="9242811" cy="1306533"/>
            <a:chOff x="277949" y="1851160"/>
            <a:chExt cx="9242811" cy="13065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D13C2-0690-2E20-D9AA-39E56678BC49}"/>
                </a:ext>
              </a:extLst>
            </p:cNvPr>
            <p:cNvSpPr/>
            <p:nvPr/>
          </p:nvSpPr>
          <p:spPr>
            <a:xfrm flipH="1">
              <a:off x="277949" y="1851161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(13)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 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실병</a:t>
              </a:r>
              <a:r>
                <a:rPr kumimoji="1" lang="ko-KR" altLang="en-US" sz="1200" dirty="0" err="1">
                  <a:solidFill>
                    <a:schemeClr val="tx1"/>
                  </a:solidFill>
                </a:rPr>
                <a:t>을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Stocker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로 이동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3B68FFDE-FB15-1CD4-330D-48F60D5A05BD}"/>
                </a:ext>
              </a:extLst>
            </p:cNvPr>
            <p:cNvSpPr/>
            <p:nvPr/>
          </p:nvSpPr>
          <p:spPr>
            <a:xfrm flipH="1">
              <a:off x="3644813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59A2A429-3F98-191D-2F8B-6190F45E9331}"/>
                </a:ext>
              </a:extLst>
            </p:cNvPr>
            <p:cNvSpPr/>
            <p:nvPr/>
          </p:nvSpPr>
          <p:spPr>
            <a:xfrm flipH="1">
              <a:off x="5425580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Find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IDLE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6426BD4-D968-66A2-E62D-2086178B342C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>
              <a:off x="5094516" y="2123427"/>
              <a:ext cx="331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F71C6567-916E-0F5D-10A6-8E2AAACB08D1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6200000" flipH="1">
              <a:off x="7318462" y="1227661"/>
              <a:ext cx="489734" cy="28257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20EF759-0D62-0E4A-4E7F-161C1AC305C1}"/>
                </a:ext>
              </a:extLst>
            </p:cNvPr>
            <p:cNvCxnSpPr>
              <a:cxnSpLocks/>
              <a:stCxn id="3" idx="2"/>
              <a:endCxn id="8" idx="2"/>
            </p:cNvCxnSpPr>
            <p:nvPr/>
          </p:nvCxnSpPr>
          <p:spPr>
            <a:xfrm rot="16200000" flipH="1">
              <a:off x="6428079" y="337278"/>
              <a:ext cx="489734" cy="46065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81F50-4982-2CA5-12C5-FF180AB0386A}"/>
                </a:ext>
              </a:extLst>
            </p:cNvPr>
            <p:cNvSpPr txBox="1"/>
            <p:nvPr/>
          </p:nvSpPr>
          <p:spPr>
            <a:xfrm>
              <a:off x="4970294" y="190595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C8ACF-F305-CF40-6E74-67ABB4C62CA6}"/>
                </a:ext>
              </a:extLst>
            </p:cNvPr>
            <p:cNvSpPr txBox="1"/>
            <p:nvPr/>
          </p:nvSpPr>
          <p:spPr>
            <a:xfrm>
              <a:off x="6720998" y="188683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27ABA9-6016-6D17-94D5-0C3A98E74524}"/>
                </a:ext>
              </a:extLst>
            </p:cNvPr>
            <p:cNvSpPr txBox="1"/>
            <p:nvPr/>
          </p:nvSpPr>
          <p:spPr>
            <a:xfrm>
              <a:off x="4142826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9FB815-7003-63DD-4BEA-A82C1D1D2310}"/>
                </a:ext>
              </a:extLst>
            </p:cNvPr>
            <p:cNvSpPr txBox="1"/>
            <p:nvPr/>
          </p:nvSpPr>
          <p:spPr>
            <a:xfrm>
              <a:off x="5913804" y="233616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F3273CA-367C-41E1-3854-CCC0AA2CA26C}"/>
                </a:ext>
              </a:extLst>
            </p:cNvPr>
            <p:cNvSpPr/>
            <p:nvPr/>
          </p:nvSpPr>
          <p:spPr>
            <a:xfrm>
              <a:off x="8976228" y="1851160"/>
              <a:ext cx="544532" cy="5445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Action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18673C-0004-CED3-6D4C-5EF2AC09DA3F}"/>
                </a:ext>
              </a:extLst>
            </p:cNvPr>
            <p:cNvSpPr/>
            <p:nvPr/>
          </p:nvSpPr>
          <p:spPr>
            <a:xfrm>
              <a:off x="8976228" y="2613161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6F2FE6-D3A8-8804-B31C-4D862B34F9EE}"/>
                </a:ext>
              </a:extLst>
            </p:cNvPr>
            <p:cNvCxnSpPr>
              <a:cxnSpLocks/>
              <a:stCxn id="14" idx="1"/>
              <a:endCxn id="6" idx="2"/>
            </p:cNvCxnSpPr>
            <p:nvPr/>
          </p:nvCxnSpPr>
          <p:spPr>
            <a:xfrm flipV="1">
              <a:off x="8628714" y="2123426"/>
              <a:ext cx="347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D25E4411-5751-F3F5-562B-2DC7FA216F57}"/>
                </a:ext>
              </a:extLst>
            </p:cNvPr>
            <p:cNvSpPr/>
            <p:nvPr/>
          </p:nvSpPr>
          <p:spPr>
            <a:xfrm flipH="1">
              <a:off x="7179011" y="1851161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Stocker</a:t>
              </a:r>
              <a:br>
                <a:rPr kumimoji="1" lang="en-US" altLang="ko-KR" sz="1200" dirty="0"/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Available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198BA79-BEA1-21B0-3EA5-E9426F01E74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>
              <a:off x="6875283" y="2123427"/>
              <a:ext cx="30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628443-C730-66A7-FA70-594555B82880}"/>
                </a:ext>
              </a:extLst>
            </p:cNvPr>
            <p:cNvSpPr txBox="1"/>
            <p:nvPr/>
          </p:nvSpPr>
          <p:spPr>
            <a:xfrm>
              <a:off x="8494703" y="190595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551B34DE-39FB-B75C-79AC-66534B0E5A78}"/>
                </a:ext>
              </a:extLst>
            </p:cNvPr>
            <p:cNvCxnSpPr>
              <a:cxnSpLocks/>
              <a:stCxn id="14" idx="2"/>
              <a:endCxn id="8" idx="2"/>
            </p:cNvCxnSpPr>
            <p:nvPr/>
          </p:nvCxnSpPr>
          <p:spPr>
            <a:xfrm rot="16200000" flipH="1">
              <a:off x="8195178" y="2104377"/>
              <a:ext cx="489734" cy="10723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6E88-9DFA-1107-1225-6018509DCCA3}"/>
                </a:ext>
              </a:extLst>
            </p:cNvPr>
            <p:cNvSpPr txBox="1"/>
            <p:nvPr/>
          </p:nvSpPr>
          <p:spPr>
            <a:xfrm>
              <a:off x="7684529" y="2340894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FDF764F-7FEC-E719-F817-6947422CE90D}"/>
              </a:ext>
            </a:extLst>
          </p:cNvPr>
          <p:cNvGrpSpPr/>
          <p:nvPr/>
        </p:nvGrpSpPr>
        <p:grpSpPr>
          <a:xfrm>
            <a:off x="277949" y="3429639"/>
            <a:ext cx="9242812" cy="1306532"/>
            <a:chOff x="277949" y="3429639"/>
            <a:chExt cx="9242812" cy="13065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C06FB0-6239-8DBC-CBB3-183144375C37}"/>
                </a:ext>
              </a:extLst>
            </p:cNvPr>
            <p:cNvSpPr/>
            <p:nvPr/>
          </p:nvSpPr>
          <p:spPr>
            <a:xfrm flipH="1">
              <a:off x="277949" y="3429639"/>
              <a:ext cx="3183709" cy="5445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(14)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반출입기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공병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Full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 이면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,</a:t>
              </a:r>
              <a:br>
                <a:rPr kumimoji="1" lang="en-US" altLang="ko-KR" sz="1200" dirty="0">
                  <a:solidFill>
                    <a:schemeClr val="tx1"/>
                  </a:solidFill>
                </a:rPr>
              </a:br>
              <a:r>
                <a:rPr kumimoji="1" lang="ko-KR" altLang="en-US" sz="1200" b="1" dirty="0">
                  <a:solidFill>
                    <a:srgbClr val="FF0000"/>
                  </a:solidFill>
                </a:rPr>
                <a:t>분석가에게 통보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5BDD3B55-DCA9-F74A-EA66-A053EF585FCC}"/>
                </a:ext>
              </a:extLst>
            </p:cNvPr>
            <p:cNvSpPr/>
            <p:nvPr/>
          </p:nvSpPr>
          <p:spPr>
            <a:xfrm flipH="1">
              <a:off x="3644813" y="3429639"/>
              <a:ext cx="1449703" cy="544532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Alert</a:t>
              </a:r>
              <a:br>
                <a:rPr kumimoji="1" lang="en-US" altLang="ko-KR" sz="1200" b="1" dirty="0">
                  <a:solidFill>
                    <a:srgbClr val="FF0000"/>
                  </a:solidFill>
                </a:rPr>
              </a:br>
              <a:r>
                <a:rPr kumimoji="1" lang="en-US" altLang="ko-KR" sz="1200" b="1" dirty="0">
                  <a:solidFill>
                    <a:srgbClr val="FF0000"/>
                  </a:solidFill>
                </a:rPr>
                <a:t>FULL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반출입기</a:t>
              </a:r>
              <a:endParaRPr kumimoji="1"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A693A0E-5507-453A-31F9-C79EC9B31B30}"/>
                </a:ext>
              </a:extLst>
            </p:cNvPr>
            <p:cNvCxnSpPr>
              <a:cxnSpLocks/>
              <a:stCxn id="12" idx="1"/>
              <a:endCxn id="39" idx="2"/>
            </p:cNvCxnSpPr>
            <p:nvPr/>
          </p:nvCxnSpPr>
          <p:spPr>
            <a:xfrm>
              <a:off x="5094516" y="3701905"/>
              <a:ext cx="334621" cy="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B05C462-0004-8E59-91A0-E69AA08A37AF}"/>
                </a:ext>
              </a:extLst>
            </p:cNvPr>
            <p:cNvSpPr/>
            <p:nvPr/>
          </p:nvSpPr>
          <p:spPr>
            <a:xfrm>
              <a:off x="8976229" y="4191639"/>
              <a:ext cx="544532" cy="54453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FF00"/>
                  </a:solidFill>
                </a:rPr>
                <a:t>Next</a:t>
              </a:r>
              <a:endParaRPr kumimoji="1"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380895A6-FF91-CDED-7B8C-A1919EF793A5}"/>
                </a:ext>
              </a:extLst>
            </p:cNvPr>
            <p:cNvCxnSpPr>
              <a:cxnSpLocks/>
              <a:stCxn id="12" idx="2"/>
              <a:endCxn id="24" idx="2"/>
            </p:cNvCxnSpPr>
            <p:nvPr/>
          </p:nvCxnSpPr>
          <p:spPr>
            <a:xfrm rot="16200000" flipH="1">
              <a:off x="6428079" y="1915755"/>
              <a:ext cx="489734" cy="4606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46397-E523-8E5E-4D17-98BD459F088F}"/>
                </a:ext>
              </a:extLst>
            </p:cNvPr>
            <p:cNvSpPr txBox="1"/>
            <p:nvPr/>
          </p:nvSpPr>
          <p:spPr>
            <a:xfrm>
              <a:off x="4953000" y="348443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Y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8AD322-7AD6-ADD7-1B5D-AA03AFA7B0C8}"/>
                </a:ext>
              </a:extLst>
            </p:cNvPr>
            <p:cNvSpPr txBox="1"/>
            <p:nvPr/>
          </p:nvSpPr>
          <p:spPr>
            <a:xfrm>
              <a:off x="4142826" y="3919373"/>
              <a:ext cx="293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N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없음 기호[&quot;] 38">
              <a:extLst>
                <a:ext uri="{FF2B5EF4-FFF2-40B4-BE49-F238E27FC236}">
                  <a16:creationId xmlns:a16="http://schemas.microsoft.com/office/drawing/2014/main" id="{537627DB-65C6-0022-3689-45C5A110C25E}"/>
                </a:ext>
              </a:extLst>
            </p:cNvPr>
            <p:cNvSpPr/>
            <p:nvPr/>
          </p:nvSpPr>
          <p:spPr>
            <a:xfrm>
              <a:off x="5429137" y="3434005"/>
              <a:ext cx="538569" cy="538569"/>
            </a:xfrm>
            <a:prstGeom prst="noSmoking">
              <a:avLst/>
            </a:prstGeom>
            <a:noFill/>
            <a:ln>
              <a:solidFill>
                <a:srgbClr val="FD626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ALERT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ADA3D3-C8E5-E9C9-34CF-7B07CD816FE6}"/>
                </a:ext>
              </a:extLst>
            </p:cNvPr>
            <p:cNvSpPr txBox="1"/>
            <p:nvPr/>
          </p:nvSpPr>
          <p:spPr>
            <a:xfrm>
              <a:off x="5928110" y="3528163"/>
              <a:ext cx="3592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FF0000"/>
                  </a:solidFill>
                </a:rPr>
                <a:t>분석가에게 반출입기 공병배출을 요구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7B3C1D-FC53-71B3-408F-272043A05B5E}"/>
                </a:ext>
              </a:extLst>
            </p:cNvPr>
            <p:cNvSpPr txBox="1"/>
            <p:nvPr/>
          </p:nvSpPr>
          <p:spPr>
            <a:xfrm>
              <a:off x="691973" y="4007022"/>
              <a:ext cx="2140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600" b="1" i="1" dirty="0">
                  <a:solidFill>
                    <a:srgbClr val="FF0000"/>
                  </a:solidFill>
                </a:rPr>
                <a:t>반출입기가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br>
                <a:rPr kumimoji="1" lang="en-US" altLang="ko-KR" sz="1600" b="1" i="1" dirty="0">
                  <a:solidFill>
                    <a:srgbClr val="FF0000"/>
                  </a:solidFill>
                </a:rPr>
              </a:br>
              <a:r>
                <a:rPr kumimoji="1" lang="en-US" altLang="ko-KR" sz="1600" b="1" i="1" dirty="0">
                  <a:solidFill>
                    <a:srgbClr val="FF0000"/>
                  </a:solidFill>
                </a:rPr>
                <a:t>&amp; Stocker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도 공병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Full</a:t>
              </a:r>
              <a:endParaRPr kumimoji="1" lang="ko-KR" altLang="en-US" sz="16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0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Pages>14</Pages>
  <Words>2725</Words>
  <Characters>0</Characters>
  <Application>Microsoft Macintosh PowerPoint</Application>
  <DocSecurity>0</DocSecurity>
  <PresentationFormat>A4 용지(210x297mm)</PresentationFormat>
  <Lines>0</Lines>
  <Paragraphs>979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Aptos</vt:lpstr>
      <vt:lpstr>Aptos Display</vt:lpstr>
      <vt:lpstr>Arial</vt:lpstr>
      <vt:lpstr>Wingdings</vt:lpstr>
      <vt:lpstr>Office 테마</vt:lpstr>
      <vt:lpstr>Priority of Realtime Events to MoMa</vt:lpstr>
      <vt:lpstr>(1) 우선순위에 따른 선택 – 1st Level Jobs</vt:lpstr>
      <vt:lpstr>(1) 우선순위에 따른 선택 – 2nd Level Jobs</vt:lpstr>
      <vt:lpstr>(1) 우선순위에 따른 선택 - 문제점</vt:lpstr>
      <vt:lpstr>(2) Task 중심의 우선순위 선택 (1/5)</vt:lpstr>
      <vt:lpstr>(2) Task 중심의 우선순위 선택 (2/5)</vt:lpstr>
      <vt:lpstr>(2) Task 중심의 우선순위 선택 (3/5)</vt:lpstr>
      <vt:lpstr>(2) Task 중심의 우선순위 선택 (4/5)</vt:lpstr>
      <vt:lpstr>(2) Task 중심의 우선순위 선택 (5/5)</vt:lpstr>
      <vt:lpstr>MoMa 목적지</vt:lpstr>
      <vt:lpstr>(1) 완료된 병을 분석기에서 폐기설비로 이동</vt:lpstr>
      <vt:lpstr>(2) 재검병을 분석기에서 Stocker로 이동</vt:lpstr>
      <vt:lpstr>(3) 실병을 반출입기에서 분석기로 이동</vt:lpstr>
      <vt:lpstr>(4) 실병을 Stocker에서 분석기로 이동</vt:lpstr>
      <vt:lpstr>(5) 재검병을 Stocker에서 분석기로 이동</vt:lpstr>
      <vt:lpstr>(6) 실병을 반출입기에서 Stocker로 이동</vt:lpstr>
      <vt:lpstr>(7) 재검병을 Stocker에서 폐기설비로 이동</vt:lpstr>
      <vt:lpstr>(8) 공병을 폐기설비에서 반출입기로 이동</vt:lpstr>
      <vt:lpstr>(9) 공병을 폐기설비에서 Stocker로 이동</vt:lpstr>
      <vt:lpstr>(10) 공병을 Stocker에서 반출입기로 이동</vt:lpstr>
      <vt:lpstr>(11) 폐기설비가 Full 이면, 공병을 반출입기로 이동</vt:lpstr>
      <vt:lpstr>(12) Stocker가 Full 이면, 공병을 반출입기로 이동</vt:lpstr>
      <vt:lpstr>(13) 반출입기가 실병Full 이면, 실병을 Stocker로 이동</vt:lpstr>
      <vt:lpstr>(13) ) 반출입기가 실병Full 이면, 실병을 Stocker로 이동</vt:lpstr>
      <vt:lpstr>공통 Actions</vt:lpstr>
      <vt:lpstr>PowerPoint 프레젠테이션</vt:lpstr>
      <vt:lpstr>&lt;반출입기 실병&gt;에서 시작</vt:lpstr>
      <vt:lpstr>&lt;Stocker 실병&gt;에서 시작</vt:lpstr>
      <vt:lpstr>Dispatcher Structure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95</cp:revision>
  <dcterms:modified xsi:type="dcterms:W3CDTF">2024-08-08T06:28:27Z</dcterms:modified>
  <cp:version>10.105.227.52551</cp:version>
</cp:coreProperties>
</file>