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83575-692B-4C12-9740-63725C3D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4FB5A1-7468-416A-97D7-3B175857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B7DA7-0ADC-4F61-B714-FC64A605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293A4-05BC-4C65-B450-F168428A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0F65C-BCEB-448B-81C4-EA82D5E5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5DA04-A7E5-40D0-9B1B-A15B227A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C83EC-3D76-4093-8616-7625E2D6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0677F-DE98-4F9E-914B-B008D77A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4F95E-CC8F-4546-8820-A3186C9E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49E97-6872-4163-90E4-3547027D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6D167-99C5-4B18-858E-92B084718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C8973-6D37-4701-8336-16A6BAB60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617D-4BBF-4BC5-AC04-EB815D06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ADB16-BB6E-4143-B1D4-2972E667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3B6B5-EE6A-4599-ABEF-99EC11A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EB544-4B05-4D84-ACE6-B98BD7B1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8076D-37C4-4372-9868-D6FB9BEF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DBCD1-FB33-411E-AE8B-97719F4A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8F749-AF96-4BB6-AD1C-AB56689A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29C9D-54DD-4927-A81C-BB68AEF0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C64B3-C7A0-416C-9C5F-46A911D1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FECEC-1ECE-414F-852D-8464E49F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3CC50-FD86-4D7A-A666-4AB0D226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BED5B-904D-403D-B3A1-156C3A4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6876-672F-4B26-8FA0-00C5C58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B77FD-10CD-40C2-8D42-53A172B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63918-C3B6-4902-A3C0-935D0422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B8D4-3413-4641-A8DC-374B8EF5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FD75C-69AF-418D-AE27-395B209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09692-27DE-4023-9106-04FEB9EE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DB898-2F0C-4CD0-94FB-4E024C4C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43142-73C0-4E3B-B31B-5578682B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A78B4-E39D-4127-8EF8-0392C3C3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FC79C-8412-408C-91AC-165849A7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C0C10-E6DA-45AA-B357-F2E51849C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C65FE-86F1-44EF-92E5-6DFE158AC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AD257-69DA-4C47-BF52-802A7E46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A70D4-95F7-4B4F-B235-E39B28B6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B09E3-312D-47CA-9AB5-C8A09A09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714DA-CD74-4BEA-8DD0-69D84CE9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E1AE2-2B8A-49D2-8E1E-DFD3E48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C93F3-7E78-4BE4-8AA2-CE2818E6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47486-18E2-420C-A403-ACFC723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6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C41472-3F2D-4A9C-9058-86D2A811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27AAE2-37E0-4BB3-B4D6-47905C69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0B93D-658C-471C-9FB1-342B653F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6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0A64-CF51-4752-8501-64B44720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31215-14FE-4EB7-9B92-20C7F8B1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6988A-3258-4C09-9839-79025D742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FCB92-E191-4BC3-A9EA-1330B7F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D9C3C-3255-4B35-8795-A4075B9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4F58-CC5A-4FC2-8DA7-FA677A3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04808-21FA-4910-910E-7D9EF257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8711D-4448-4B20-BF99-69849602A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234B1-0160-458F-81B8-E240D3D5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53012-788C-46DB-BD99-1288579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8D325-F799-4172-823E-48B39FE3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AD04F-B617-4398-92BC-B556EAD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3D40-E066-435B-9BC4-BFDF839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3AA4E-6163-407B-88F8-B6DCDDFB0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146C1-6F9C-4477-B8C5-EE6C16079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D6FD-636C-42C8-8AFE-D874DF2D39E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A8993-64DB-4B2D-A265-9093801D0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FD5A-AFB6-4B79-AA47-FE4E4D560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274A-5A07-4129-945C-A2F1534A6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(home)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533D9-68A9-4B31-9D32-62FE235AFF2E}"/>
              </a:ext>
            </a:extLst>
          </p:cNvPr>
          <p:cNvSpPr/>
          <p:nvPr/>
        </p:nvSpPr>
        <p:spPr>
          <a:xfrm>
            <a:off x="7607298" y="646168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70E321-48B1-4D10-9348-CCBF42D55FD9}"/>
              </a:ext>
            </a:extLst>
          </p:cNvPr>
          <p:cNvSpPr/>
          <p:nvPr/>
        </p:nvSpPr>
        <p:spPr>
          <a:xfrm>
            <a:off x="7607299" y="646168"/>
            <a:ext cx="3254928" cy="5536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68C234-CE0B-49B2-B1A3-61B8339E9A3C}"/>
              </a:ext>
            </a:extLst>
          </p:cNvPr>
          <p:cNvSpPr/>
          <p:nvPr/>
        </p:nvSpPr>
        <p:spPr>
          <a:xfrm>
            <a:off x="7607298" y="780392"/>
            <a:ext cx="899138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진민강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914BA0-E002-4A3D-A565-798B4D93B25D}"/>
              </a:ext>
            </a:extLst>
          </p:cNvPr>
          <p:cNvSpPr/>
          <p:nvPr/>
        </p:nvSpPr>
        <p:spPr>
          <a:xfrm>
            <a:off x="8556013" y="780392"/>
            <a:ext cx="144290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메달 </a:t>
            </a:r>
            <a:r>
              <a:rPr lang="en-US" altLang="ko-KR" dirty="0"/>
              <a:t>: 300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4050F0-3A62-47D2-A3D5-D115F274F4A5}"/>
              </a:ext>
            </a:extLst>
          </p:cNvPr>
          <p:cNvSpPr/>
          <p:nvPr/>
        </p:nvSpPr>
        <p:spPr>
          <a:xfrm>
            <a:off x="10075177" y="780392"/>
            <a:ext cx="97871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2E430C3-2E6C-4BF1-8987-FDCD39FE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84" y="1688501"/>
            <a:ext cx="1831955" cy="13939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978540-0483-4EEF-BD35-015C0B6DC442}"/>
              </a:ext>
            </a:extLst>
          </p:cNvPr>
          <p:cNvSpPr/>
          <p:nvPr/>
        </p:nvSpPr>
        <p:spPr>
          <a:xfrm>
            <a:off x="8338656" y="1334066"/>
            <a:ext cx="1820411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게임기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D401D-649F-4501-981B-A6592463A730}"/>
              </a:ext>
            </a:extLst>
          </p:cNvPr>
          <p:cNvSpPr/>
          <p:nvPr/>
        </p:nvSpPr>
        <p:spPr>
          <a:xfrm>
            <a:off x="8305100" y="3070587"/>
            <a:ext cx="1837189" cy="45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D906399-B770-47A3-B87F-043A7BE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84" y="4008056"/>
            <a:ext cx="1831955" cy="13939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3A80C7-6C73-4604-89BB-D112BBD65290}"/>
              </a:ext>
            </a:extLst>
          </p:cNvPr>
          <p:cNvSpPr/>
          <p:nvPr/>
        </p:nvSpPr>
        <p:spPr>
          <a:xfrm>
            <a:off x="8338656" y="3653621"/>
            <a:ext cx="1820411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게임기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1A5D8F-E41C-49A2-91A7-A2C4EC7450C0}"/>
              </a:ext>
            </a:extLst>
          </p:cNvPr>
          <p:cNvSpPr/>
          <p:nvPr/>
        </p:nvSpPr>
        <p:spPr>
          <a:xfrm>
            <a:off x="8305100" y="5390142"/>
            <a:ext cx="1837189" cy="45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E570D7-7EB0-47D6-B057-0F02B0CE5993}"/>
              </a:ext>
            </a:extLst>
          </p:cNvPr>
          <p:cNvSpPr/>
          <p:nvPr/>
        </p:nvSpPr>
        <p:spPr>
          <a:xfrm>
            <a:off x="10435904" y="1451512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B51AD-4D9D-446B-86CD-EAD43E85A59B}"/>
              </a:ext>
            </a:extLst>
          </p:cNvPr>
          <p:cNvSpPr/>
          <p:nvPr/>
        </p:nvSpPr>
        <p:spPr>
          <a:xfrm>
            <a:off x="10434327" y="1838803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59BBC4-99F4-462E-9810-5414BCD070D2}"/>
              </a:ext>
            </a:extLst>
          </p:cNvPr>
          <p:cNvSpPr/>
          <p:nvPr/>
        </p:nvSpPr>
        <p:spPr>
          <a:xfrm>
            <a:off x="10434327" y="2224696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QnA</a:t>
            </a:r>
            <a:endParaRPr lang="en-US" altLang="ko-KR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D5ED3-3450-492D-AE14-C4C0C2A524EC}"/>
              </a:ext>
            </a:extLst>
          </p:cNvPr>
          <p:cNvSpPr/>
          <p:nvPr/>
        </p:nvSpPr>
        <p:spPr>
          <a:xfrm>
            <a:off x="10434326" y="2610589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  <a:endParaRPr lang="en-US" altLang="ko-KR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FCB630-D256-44F4-A045-3924CD693339}"/>
              </a:ext>
            </a:extLst>
          </p:cNvPr>
          <p:cNvSpPr/>
          <p:nvPr/>
        </p:nvSpPr>
        <p:spPr>
          <a:xfrm>
            <a:off x="3280126" y="553673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3FE4EB-BB1A-40CC-8823-166E6CC3BA41}"/>
              </a:ext>
            </a:extLst>
          </p:cNvPr>
          <p:cNvSpPr txBox="1"/>
          <p:nvPr/>
        </p:nvSpPr>
        <p:spPr>
          <a:xfrm>
            <a:off x="4357383" y="2583592"/>
            <a:ext cx="2072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 억 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짱 깸 </a:t>
            </a:r>
            <a:r>
              <a:rPr lang="ko-KR" altLang="en-US" dirty="0" err="1"/>
              <a:t>뽀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C91549-838C-4D4E-A1D8-21C181F5E6ED}"/>
              </a:ext>
            </a:extLst>
          </p:cNvPr>
          <p:cNvSpPr txBox="1"/>
          <p:nvPr/>
        </p:nvSpPr>
        <p:spPr>
          <a:xfrm>
            <a:off x="4289600" y="5841050"/>
            <a:ext cx="266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Copy</a:t>
            </a:r>
            <a:r>
              <a:rPr lang="ko-KR" altLang="en-US" sz="800" dirty="0"/>
              <a:t> </a:t>
            </a:r>
            <a:r>
              <a:rPr lang="en-US" altLang="ko-KR" sz="800" dirty="0"/>
              <a:t>right by ~~~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7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(sign up)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E6E72A-E161-42A6-AA27-E43933BB3722}"/>
              </a:ext>
            </a:extLst>
          </p:cNvPr>
          <p:cNvSpPr/>
          <p:nvPr/>
        </p:nvSpPr>
        <p:spPr>
          <a:xfrm>
            <a:off x="7541703" y="569053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70372A-8846-43BF-9FC0-E64D25005A5B}"/>
              </a:ext>
            </a:extLst>
          </p:cNvPr>
          <p:cNvSpPr/>
          <p:nvPr/>
        </p:nvSpPr>
        <p:spPr>
          <a:xfrm>
            <a:off x="7608815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E97DBA-F8B1-4E89-88CA-647C1BD6F3F8}"/>
              </a:ext>
            </a:extLst>
          </p:cNvPr>
          <p:cNvSpPr/>
          <p:nvPr/>
        </p:nvSpPr>
        <p:spPr>
          <a:xfrm>
            <a:off x="8649050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9A0923-0498-4CB9-9071-0B46ED9C2C8C}"/>
              </a:ext>
            </a:extLst>
          </p:cNvPr>
          <p:cNvSpPr/>
          <p:nvPr/>
        </p:nvSpPr>
        <p:spPr>
          <a:xfrm>
            <a:off x="9749406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1C19F-16D2-4897-BD23-0341B6B1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97" y="569054"/>
            <a:ext cx="3263344" cy="24831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018792-71FA-4675-9AED-33D6B6F7E6D4}"/>
              </a:ext>
            </a:extLst>
          </p:cNvPr>
          <p:cNvSpPr/>
          <p:nvPr/>
        </p:nvSpPr>
        <p:spPr>
          <a:xfrm>
            <a:off x="7550196" y="3635229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FFF66-4971-4F18-8901-6C4B0DBB2632}"/>
              </a:ext>
            </a:extLst>
          </p:cNvPr>
          <p:cNvSpPr/>
          <p:nvPr/>
        </p:nvSpPr>
        <p:spPr>
          <a:xfrm>
            <a:off x="7550197" y="3270308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PLAY</a:t>
            </a:r>
            <a:r>
              <a:rPr lang="ko-KR" altLang="en-US" dirty="0"/>
              <a:t> </a:t>
            </a:r>
            <a:r>
              <a:rPr lang="en-US" altLang="ko-KR" dirty="0"/>
              <a:t>: 10 </a:t>
            </a:r>
            <a:r>
              <a:rPr lang="ko-KR" altLang="en-US" dirty="0"/>
              <a:t>메달 </a:t>
            </a:r>
            <a:r>
              <a:rPr lang="en-US" altLang="ko-KR" dirty="0"/>
              <a:t>or 1 ticket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B1F8EE-A2EB-4D26-A184-7CEAFE91669C}"/>
              </a:ext>
            </a:extLst>
          </p:cNvPr>
          <p:cNvSpPr/>
          <p:nvPr/>
        </p:nvSpPr>
        <p:spPr>
          <a:xfrm>
            <a:off x="7541703" y="4000150"/>
            <a:ext cx="166940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r>
              <a:rPr lang="ko-KR" altLang="en-US" dirty="0"/>
              <a:t>메달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8DD4-0C59-4896-B839-405ABE702171}"/>
              </a:ext>
            </a:extLst>
          </p:cNvPr>
          <p:cNvSpPr/>
          <p:nvPr/>
        </p:nvSpPr>
        <p:spPr>
          <a:xfrm>
            <a:off x="9211112" y="3989664"/>
            <a:ext cx="1574334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Ticket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0B1388-BF51-4F97-95C3-50CB7D18C0F7}"/>
              </a:ext>
            </a:extLst>
          </p:cNvPr>
          <p:cNvSpPr/>
          <p:nvPr/>
        </p:nvSpPr>
        <p:spPr>
          <a:xfrm>
            <a:off x="7541703" y="4365071"/>
            <a:ext cx="324374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충전하기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CA20D1-6664-4A3D-8A26-FCABC2244CC2}"/>
              </a:ext>
            </a:extLst>
          </p:cNvPr>
          <p:cNvSpPr/>
          <p:nvPr/>
        </p:nvSpPr>
        <p:spPr>
          <a:xfrm>
            <a:off x="3010132" y="569053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7530D9-644E-4940-889C-539CF89D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6" y="569054"/>
            <a:ext cx="3263344" cy="24831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34E81-B0B0-4E1D-8A2F-2A85C6CF244B}"/>
              </a:ext>
            </a:extLst>
          </p:cNvPr>
          <p:cNvSpPr/>
          <p:nvPr/>
        </p:nvSpPr>
        <p:spPr>
          <a:xfrm>
            <a:off x="3018625" y="3635229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메달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4235F1-4EA1-4CB7-A7EC-08B15F9C260B}"/>
              </a:ext>
            </a:extLst>
          </p:cNvPr>
          <p:cNvSpPr/>
          <p:nvPr/>
        </p:nvSpPr>
        <p:spPr>
          <a:xfrm>
            <a:off x="3018626" y="3270308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PLAY</a:t>
            </a:r>
            <a:r>
              <a:rPr lang="ko-KR" altLang="en-US" dirty="0"/>
              <a:t> </a:t>
            </a:r>
            <a:r>
              <a:rPr lang="en-US" altLang="ko-KR" dirty="0"/>
              <a:t>: 10 </a:t>
            </a:r>
            <a:r>
              <a:rPr lang="ko-KR" altLang="en-US" dirty="0"/>
              <a:t>메달 </a:t>
            </a:r>
            <a:r>
              <a:rPr lang="en-US" altLang="ko-KR" dirty="0"/>
              <a:t>or 1 ticket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2973AB-7833-420D-AD22-D03BE2C8E529}"/>
              </a:ext>
            </a:extLst>
          </p:cNvPr>
          <p:cNvSpPr/>
          <p:nvPr/>
        </p:nvSpPr>
        <p:spPr>
          <a:xfrm>
            <a:off x="3010132" y="4000150"/>
            <a:ext cx="166940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r>
              <a:rPr lang="ko-KR" altLang="en-US" dirty="0"/>
              <a:t>메달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5C3D0-D973-4445-93B2-66A4FABEEFDD}"/>
              </a:ext>
            </a:extLst>
          </p:cNvPr>
          <p:cNvSpPr/>
          <p:nvPr/>
        </p:nvSpPr>
        <p:spPr>
          <a:xfrm>
            <a:off x="4679541" y="3989664"/>
            <a:ext cx="1574334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Ticket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A5CB44-1C83-4353-9A2E-06290925FFC6}"/>
              </a:ext>
            </a:extLst>
          </p:cNvPr>
          <p:cNvSpPr/>
          <p:nvPr/>
        </p:nvSpPr>
        <p:spPr>
          <a:xfrm>
            <a:off x="3010132" y="4365071"/>
            <a:ext cx="324374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충전하기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491DE7-961F-4580-BA40-34395A0B20E3}"/>
              </a:ext>
            </a:extLst>
          </p:cNvPr>
          <p:cNvSpPr/>
          <p:nvPr/>
        </p:nvSpPr>
        <p:spPr>
          <a:xfrm>
            <a:off x="3263317" y="5192785"/>
            <a:ext cx="2692866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0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(in game)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E6E72A-E161-42A6-AA27-E43933BB3722}"/>
              </a:ext>
            </a:extLst>
          </p:cNvPr>
          <p:cNvSpPr/>
          <p:nvPr/>
        </p:nvSpPr>
        <p:spPr>
          <a:xfrm>
            <a:off x="7541703" y="569053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70372A-8846-43BF-9FC0-E64D25005A5B}"/>
              </a:ext>
            </a:extLst>
          </p:cNvPr>
          <p:cNvSpPr/>
          <p:nvPr/>
        </p:nvSpPr>
        <p:spPr>
          <a:xfrm>
            <a:off x="7608815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E97DBA-F8B1-4E89-88CA-647C1BD6F3F8}"/>
              </a:ext>
            </a:extLst>
          </p:cNvPr>
          <p:cNvSpPr/>
          <p:nvPr/>
        </p:nvSpPr>
        <p:spPr>
          <a:xfrm>
            <a:off x="8649050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9A0923-0498-4CB9-9071-0B46ED9C2C8C}"/>
              </a:ext>
            </a:extLst>
          </p:cNvPr>
          <p:cNvSpPr/>
          <p:nvPr/>
        </p:nvSpPr>
        <p:spPr>
          <a:xfrm>
            <a:off x="9749406" y="5073942"/>
            <a:ext cx="973123" cy="880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1C19F-16D2-4897-BD23-0341B6B1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97" y="569054"/>
            <a:ext cx="3263344" cy="24831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018792-71FA-4675-9AED-33D6B6F7E6D4}"/>
              </a:ext>
            </a:extLst>
          </p:cNvPr>
          <p:cNvSpPr/>
          <p:nvPr/>
        </p:nvSpPr>
        <p:spPr>
          <a:xfrm>
            <a:off x="7550196" y="3635229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FFF66-4971-4F18-8901-6C4B0DBB2632}"/>
              </a:ext>
            </a:extLst>
          </p:cNvPr>
          <p:cNvSpPr/>
          <p:nvPr/>
        </p:nvSpPr>
        <p:spPr>
          <a:xfrm>
            <a:off x="7550197" y="3270308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PLAY</a:t>
            </a:r>
            <a:r>
              <a:rPr lang="ko-KR" altLang="en-US" dirty="0"/>
              <a:t> </a:t>
            </a:r>
            <a:r>
              <a:rPr lang="en-US" altLang="ko-KR" dirty="0"/>
              <a:t>: 10 </a:t>
            </a:r>
            <a:r>
              <a:rPr lang="ko-KR" altLang="en-US" dirty="0"/>
              <a:t>메달 </a:t>
            </a:r>
            <a:r>
              <a:rPr lang="en-US" altLang="ko-KR" dirty="0"/>
              <a:t>or 1 ticket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B1F8EE-A2EB-4D26-A184-7CEAFE91669C}"/>
              </a:ext>
            </a:extLst>
          </p:cNvPr>
          <p:cNvSpPr/>
          <p:nvPr/>
        </p:nvSpPr>
        <p:spPr>
          <a:xfrm>
            <a:off x="7541703" y="4000150"/>
            <a:ext cx="166940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r>
              <a:rPr lang="ko-KR" altLang="en-US" dirty="0"/>
              <a:t>메달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8DD4-0C59-4896-B839-405ABE702171}"/>
              </a:ext>
            </a:extLst>
          </p:cNvPr>
          <p:cNvSpPr/>
          <p:nvPr/>
        </p:nvSpPr>
        <p:spPr>
          <a:xfrm>
            <a:off x="9211112" y="3989664"/>
            <a:ext cx="1574334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Ticket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0B1388-BF51-4F97-95C3-50CB7D18C0F7}"/>
              </a:ext>
            </a:extLst>
          </p:cNvPr>
          <p:cNvSpPr/>
          <p:nvPr/>
        </p:nvSpPr>
        <p:spPr>
          <a:xfrm>
            <a:off x="7541703" y="4365071"/>
            <a:ext cx="324374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충전하기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CA20D1-6664-4A3D-8A26-FCABC2244CC2}"/>
              </a:ext>
            </a:extLst>
          </p:cNvPr>
          <p:cNvSpPr/>
          <p:nvPr/>
        </p:nvSpPr>
        <p:spPr>
          <a:xfrm>
            <a:off x="3010132" y="569053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7530D9-644E-4940-889C-539CF89D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6" y="569054"/>
            <a:ext cx="3263344" cy="24831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134E81-B0B0-4E1D-8A2F-2A85C6CF244B}"/>
              </a:ext>
            </a:extLst>
          </p:cNvPr>
          <p:cNvSpPr/>
          <p:nvPr/>
        </p:nvSpPr>
        <p:spPr>
          <a:xfrm>
            <a:off x="3018625" y="3635229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메달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4235F1-4EA1-4CB7-A7EC-08B15F9C260B}"/>
              </a:ext>
            </a:extLst>
          </p:cNvPr>
          <p:cNvSpPr/>
          <p:nvPr/>
        </p:nvSpPr>
        <p:spPr>
          <a:xfrm>
            <a:off x="3018626" y="3270308"/>
            <a:ext cx="323524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PLAY</a:t>
            </a:r>
            <a:r>
              <a:rPr lang="ko-KR" altLang="en-US" dirty="0"/>
              <a:t> </a:t>
            </a:r>
            <a:r>
              <a:rPr lang="en-US" altLang="ko-KR" dirty="0"/>
              <a:t>: 10 </a:t>
            </a:r>
            <a:r>
              <a:rPr lang="ko-KR" altLang="en-US" dirty="0"/>
              <a:t>메달 </a:t>
            </a:r>
            <a:r>
              <a:rPr lang="en-US" altLang="ko-KR" dirty="0"/>
              <a:t>or 1 ticket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2973AB-7833-420D-AD22-D03BE2C8E529}"/>
              </a:ext>
            </a:extLst>
          </p:cNvPr>
          <p:cNvSpPr/>
          <p:nvPr/>
        </p:nvSpPr>
        <p:spPr>
          <a:xfrm>
            <a:off x="3010132" y="4000150"/>
            <a:ext cx="1669409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r>
              <a:rPr lang="ko-KR" altLang="en-US" dirty="0"/>
              <a:t>메달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5C3D0-D973-4445-93B2-66A4FABEEFDD}"/>
              </a:ext>
            </a:extLst>
          </p:cNvPr>
          <p:cNvSpPr/>
          <p:nvPr/>
        </p:nvSpPr>
        <p:spPr>
          <a:xfrm>
            <a:off x="4679541" y="3989664"/>
            <a:ext cx="1574334" cy="3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Ticket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A5CB44-1C83-4353-9A2E-06290925FFC6}"/>
              </a:ext>
            </a:extLst>
          </p:cNvPr>
          <p:cNvSpPr/>
          <p:nvPr/>
        </p:nvSpPr>
        <p:spPr>
          <a:xfrm>
            <a:off x="3010132" y="4365071"/>
            <a:ext cx="324374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충전하기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491DE7-961F-4580-BA40-34395A0B20E3}"/>
              </a:ext>
            </a:extLst>
          </p:cNvPr>
          <p:cNvSpPr/>
          <p:nvPr/>
        </p:nvSpPr>
        <p:spPr>
          <a:xfrm>
            <a:off x="3263317" y="5192785"/>
            <a:ext cx="2692866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</a:t>
            </a:r>
            <a:r>
              <a:rPr lang="ko-KR" altLang="en-US" dirty="0"/>
              <a:t>공지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5B7437-63E1-43EC-BC10-BAEBD7D5F009}"/>
              </a:ext>
            </a:extLst>
          </p:cNvPr>
          <p:cNvSpPr/>
          <p:nvPr/>
        </p:nvSpPr>
        <p:spPr>
          <a:xfrm>
            <a:off x="3580583" y="721669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49F88C-C289-4B3E-B577-57D39CD401CA}"/>
              </a:ext>
            </a:extLst>
          </p:cNvPr>
          <p:cNvSpPr/>
          <p:nvPr/>
        </p:nvSpPr>
        <p:spPr>
          <a:xfrm>
            <a:off x="3580584" y="721669"/>
            <a:ext cx="3254928" cy="5536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3D20D0-289B-44A1-A090-B4D454A770AE}"/>
              </a:ext>
            </a:extLst>
          </p:cNvPr>
          <p:cNvSpPr/>
          <p:nvPr/>
        </p:nvSpPr>
        <p:spPr>
          <a:xfrm>
            <a:off x="3580583" y="855893"/>
            <a:ext cx="899138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진민강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7B08E9-96BB-4D35-B10C-CFC9ABC0941C}"/>
              </a:ext>
            </a:extLst>
          </p:cNvPr>
          <p:cNvSpPr/>
          <p:nvPr/>
        </p:nvSpPr>
        <p:spPr>
          <a:xfrm>
            <a:off x="4529298" y="855893"/>
            <a:ext cx="144290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메달 </a:t>
            </a:r>
            <a:r>
              <a:rPr lang="en-US" altLang="ko-KR" dirty="0"/>
              <a:t>: 300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C8362-FE4F-453F-B033-B25BC2F4302B}"/>
              </a:ext>
            </a:extLst>
          </p:cNvPr>
          <p:cNvSpPr/>
          <p:nvPr/>
        </p:nvSpPr>
        <p:spPr>
          <a:xfrm>
            <a:off x="6048462" y="855893"/>
            <a:ext cx="97871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E492C1-C582-4D5C-A8A2-FB2ED8565732}"/>
              </a:ext>
            </a:extLst>
          </p:cNvPr>
          <p:cNvSpPr/>
          <p:nvPr/>
        </p:nvSpPr>
        <p:spPr>
          <a:xfrm>
            <a:off x="6409189" y="1527013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CEF5E0-2D20-4FB5-9F5E-3E9AD8894646}"/>
              </a:ext>
            </a:extLst>
          </p:cNvPr>
          <p:cNvSpPr/>
          <p:nvPr/>
        </p:nvSpPr>
        <p:spPr>
          <a:xfrm>
            <a:off x="6407612" y="1914304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4BBD8-B70D-41F9-AFA8-DA470736BF23}"/>
              </a:ext>
            </a:extLst>
          </p:cNvPr>
          <p:cNvSpPr/>
          <p:nvPr/>
        </p:nvSpPr>
        <p:spPr>
          <a:xfrm>
            <a:off x="6407612" y="2300197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QnA</a:t>
            </a:r>
            <a:endParaRPr lang="en-US" altLang="ko-KR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FE5D-DF3E-47D5-8B17-2D81588AE158}"/>
              </a:ext>
            </a:extLst>
          </p:cNvPr>
          <p:cNvSpPr/>
          <p:nvPr/>
        </p:nvSpPr>
        <p:spPr>
          <a:xfrm>
            <a:off x="6407611" y="2686090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  <a:endParaRPr lang="en-US" altLang="ko-KR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6693A-65C7-40F9-8835-9D0C0FB149F7}"/>
              </a:ext>
            </a:extLst>
          </p:cNvPr>
          <p:cNvSpPr txBox="1"/>
          <p:nvPr/>
        </p:nvSpPr>
        <p:spPr>
          <a:xfrm>
            <a:off x="3597400" y="1417263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39545C-F17F-462A-A1D0-DC6EDFDAA1FD}"/>
              </a:ext>
            </a:extLst>
          </p:cNvPr>
          <p:cNvSpPr/>
          <p:nvPr/>
        </p:nvSpPr>
        <p:spPr>
          <a:xfrm>
            <a:off x="3570854" y="1786595"/>
            <a:ext cx="2835180" cy="6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추석기간 </a:t>
            </a:r>
            <a:r>
              <a:rPr lang="ko-KR" altLang="en-US" sz="1600" dirty="0" err="1"/>
              <a:t>기프트콘</a:t>
            </a:r>
            <a:r>
              <a:rPr lang="ko-KR" altLang="en-US" sz="1600" dirty="0"/>
              <a:t> 선물 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1168D-530B-4B2D-9760-67C76B39786A}"/>
              </a:ext>
            </a:extLst>
          </p:cNvPr>
          <p:cNvSpPr txBox="1"/>
          <p:nvPr/>
        </p:nvSpPr>
        <p:spPr>
          <a:xfrm>
            <a:off x="3597400" y="2493143"/>
            <a:ext cx="3236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Asdasdasd</a:t>
            </a:r>
            <a:endParaRPr lang="en-US" altLang="ko-KR" dirty="0"/>
          </a:p>
          <a:p>
            <a:r>
              <a:rPr lang="en-US" altLang="ko-KR" dirty="0" err="1"/>
              <a:t>Asd</a:t>
            </a:r>
            <a:endParaRPr lang="en-US" altLang="ko-KR" dirty="0"/>
          </a:p>
          <a:p>
            <a:r>
              <a:rPr lang="en-US" altLang="ko-KR" dirty="0" err="1"/>
              <a:t>Asd</a:t>
            </a:r>
            <a:endParaRPr lang="en-US" altLang="ko-KR" dirty="0"/>
          </a:p>
          <a:p>
            <a:r>
              <a:rPr lang="en-US" altLang="ko-KR" dirty="0" err="1"/>
              <a:t>Asd</a:t>
            </a:r>
            <a:endParaRPr lang="en-US" altLang="ko-KR" dirty="0"/>
          </a:p>
          <a:p>
            <a:r>
              <a:rPr lang="en-US" altLang="ko-KR" dirty="0"/>
              <a:t>As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 err="1"/>
              <a:t>Asdasd</a:t>
            </a:r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Sd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373B88-CBCB-4391-9F2B-EEE4CF4CF12F}"/>
              </a:ext>
            </a:extLst>
          </p:cNvPr>
          <p:cNvSpPr/>
          <p:nvPr/>
        </p:nvSpPr>
        <p:spPr>
          <a:xfrm>
            <a:off x="3619993" y="5230135"/>
            <a:ext cx="3000778" cy="6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설명 </a:t>
            </a:r>
            <a:r>
              <a:rPr lang="en-US" altLang="ko-KR" dirty="0"/>
              <a:t>~!@#!#</a:t>
            </a:r>
            <a:r>
              <a:rPr lang="ko-KR" altLang="en-US" dirty="0"/>
              <a:t> ▽</a:t>
            </a:r>
          </a:p>
        </p:txBody>
      </p:sp>
    </p:spTree>
    <p:extLst>
      <p:ext uri="{BB962C8B-B14F-4D97-AF65-F5344CB8AC3E}">
        <p14:creationId xmlns:p14="http://schemas.microsoft.com/office/powerpoint/2010/main" val="5371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4EF84-8878-4989-A88D-A3793243AAF7}"/>
              </a:ext>
            </a:extLst>
          </p:cNvPr>
          <p:cNvSpPr/>
          <p:nvPr/>
        </p:nvSpPr>
        <p:spPr>
          <a:xfrm>
            <a:off x="2174029" y="591424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9D73D3-CEEE-4379-97D6-420A782A6C78}"/>
              </a:ext>
            </a:extLst>
          </p:cNvPr>
          <p:cNvSpPr/>
          <p:nvPr/>
        </p:nvSpPr>
        <p:spPr>
          <a:xfrm>
            <a:off x="2174030" y="591424"/>
            <a:ext cx="3254928" cy="5536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5BBB6-81D1-4C97-AAA1-92F28AABA129}"/>
              </a:ext>
            </a:extLst>
          </p:cNvPr>
          <p:cNvSpPr/>
          <p:nvPr/>
        </p:nvSpPr>
        <p:spPr>
          <a:xfrm>
            <a:off x="2174029" y="725648"/>
            <a:ext cx="899138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진민강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ECDEFC-DBCE-4024-8F01-206F5E16BA42}"/>
              </a:ext>
            </a:extLst>
          </p:cNvPr>
          <p:cNvSpPr/>
          <p:nvPr/>
        </p:nvSpPr>
        <p:spPr>
          <a:xfrm>
            <a:off x="3122744" y="725648"/>
            <a:ext cx="144290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메달 </a:t>
            </a:r>
            <a:r>
              <a:rPr lang="en-US" altLang="ko-KR" dirty="0"/>
              <a:t>: 300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69FE89-656E-471C-AAA8-394E7A77B7FF}"/>
              </a:ext>
            </a:extLst>
          </p:cNvPr>
          <p:cNvSpPr/>
          <p:nvPr/>
        </p:nvSpPr>
        <p:spPr>
          <a:xfrm>
            <a:off x="4641908" y="725648"/>
            <a:ext cx="97871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DD56A-74E1-4687-A398-070CCD44CC8E}"/>
              </a:ext>
            </a:extLst>
          </p:cNvPr>
          <p:cNvSpPr/>
          <p:nvPr/>
        </p:nvSpPr>
        <p:spPr>
          <a:xfrm>
            <a:off x="5002635" y="1396768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ACAE5D-7EED-4A2F-841A-DB4C85A2F7CC}"/>
              </a:ext>
            </a:extLst>
          </p:cNvPr>
          <p:cNvSpPr/>
          <p:nvPr/>
        </p:nvSpPr>
        <p:spPr>
          <a:xfrm>
            <a:off x="5001058" y="1784059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D9D612-AE49-46AA-8E7E-635B7F2B4C72}"/>
              </a:ext>
            </a:extLst>
          </p:cNvPr>
          <p:cNvSpPr/>
          <p:nvPr/>
        </p:nvSpPr>
        <p:spPr>
          <a:xfrm>
            <a:off x="5001058" y="2169952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8D75E9-14BC-4145-9F00-1AB28875F70C}"/>
              </a:ext>
            </a:extLst>
          </p:cNvPr>
          <p:cNvSpPr/>
          <p:nvPr/>
        </p:nvSpPr>
        <p:spPr>
          <a:xfrm>
            <a:off x="5001057" y="2555845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  <a:endParaRPr lang="en-US" altLang="ko-KR" sz="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CBCF5F-6653-46EE-8B40-B3E3A239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92" y="1462583"/>
            <a:ext cx="1247949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33ECD0-2961-4C54-91EE-20DC5C15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003" y="1462583"/>
            <a:ext cx="1228896" cy="1209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A2A92F-B9DD-44D9-8BF8-3500E563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927" y="2923051"/>
            <a:ext cx="1133633" cy="1019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40B25D-7216-4013-B48D-31B15AF57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792" y="2923927"/>
            <a:ext cx="1019317" cy="1047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AE385D-E9B9-4C4A-A5D7-1300C4ADA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402" y="4570582"/>
            <a:ext cx="1171739" cy="1152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F4E77E-68C2-4EF3-B985-282F8173D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251" y="4547418"/>
            <a:ext cx="1209844" cy="117173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CF66E5-5982-47A4-8A9D-620B6DDF410E}"/>
              </a:ext>
            </a:extLst>
          </p:cNvPr>
          <p:cNvSpPr/>
          <p:nvPr/>
        </p:nvSpPr>
        <p:spPr>
          <a:xfrm>
            <a:off x="2449192" y="2491427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200</a:t>
            </a:r>
            <a:r>
              <a:rPr lang="ko-KR" altLang="en-US" dirty="0"/>
              <a:t>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B75032-3249-46FA-9B8E-748CBD1907A7}"/>
              </a:ext>
            </a:extLst>
          </p:cNvPr>
          <p:cNvSpPr/>
          <p:nvPr/>
        </p:nvSpPr>
        <p:spPr>
          <a:xfrm>
            <a:off x="3769003" y="2697813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r>
              <a:rPr lang="ko-KR" altLang="en-US" dirty="0"/>
              <a:t>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0A6D0C-9E09-4784-B354-FDE09BEBDF0C}"/>
              </a:ext>
            </a:extLst>
          </p:cNvPr>
          <p:cNvSpPr/>
          <p:nvPr/>
        </p:nvSpPr>
        <p:spPr>
          <a:xfrm>
            <a:off x="2491087" y="3915412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200</a:t>
            </a:r>
            <a:r>
              <a:rPr lang="ko-KR" altLang="en-US" dirty="0"/>
              <a:t>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3E96A7-9C4B-4892-B4BC-AFD516555324}"/>
              </a:ext>
            </a:extLst>
          </p:cNvPr>
          <p:cNvSpPr/>
          <p:nvPr/>
        </p:nvSpPr>
        <p:spPr>
          <a:xfrm>
            <a:off x="3806354" y="3938510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200</a:t>
            </a:r>
            <a:r>
              <a:rPr lang="ko-KR" altLang="en-US" dirty="0"/>
              <a:t>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248EF-33A8-49DF-B24C-26F07992B209}"/>
              </a:ext>
            </a:extLst>
          </p:cNvPr>
          <p:cNvSpPr/>
          <p:nvPr/>
        </p:nvSpPr>
        <p:spPr>
          <a:xfrm>
            <a:off x="2491087" y="5696312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200</a:t>
            </a:r>
            <a:r>
              <a:rPr lang="ko-KR" altLang="en-US" dirty="0"/>
              <a:t>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E8EACD-3B49-4FB1-B0B7-E85EE60D8D17}"/>
              </a:ext>
            </a:extLst>
          </p:cNvPr>
          <p:cNvSpPr/>
          <p:nvPr/>
        </p:nvSpPr>
        <p:spPr>
          <a:xfrm>
            <a:off x="3824992" y="5685966"/>
            <a:ext cx="1240368" cy="31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200</a:t>
            </a:r>
            <a:r>
              <a:rPr lang="ko-KR" altLang="en-US" dirty="0"/>
              <a:t>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15D8DC0-C5B4-4703-BD58-15F5DB633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530" y="538904"/>
            <a:ext cx="3533775" cy="5724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1EA4DF-5458-4A82-A518-83C2C553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04" y="1253470"/>
            <a:ext cx="2581650" cy="2128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F18D90-7413-4E99-9A62-EF2AF7CF04B0}"/>
              </a:ext>
            </a:extLst>
          </p:cNvPr>
          <p:cNvSpPr txBox="1"/>
          <p:nvPr/>
        </p:nvSpPr>
        <p:spPr>
          <a:xfrm>
            <a:off x="5934804" y="3542163"/>
            <a:ext cx="29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진민강</a:t>
            </a:r>
            <a:endParaRPr lang="en-US" altLang="ko-KR" dirty="0"/>
          </a:p>
          <a:p>
            <a:r>
              <a:rPr lang="ko-KR" altLang="en-US" dirty="0"/>
              <a:t>번호 </a:t>
            </a:r>
            <a:r>
              <a:rPr lang="en-US" altLang="ko-KR" dirty="0"/>
              <a:t>: 01023438092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E8085C-532D-478C-BF17-6CFDC399C534}"/>
              </a:ext>
            </a:extLst>
          </p:cNvPr>
          <p:cNvSpPr/>
          <p:nvPr/>
        </p:nvSpPr>
        <p:spPr>
          <a:xfrm>
            <a:off x="5934804" y="4218128"/>
            <a:ext cx="3087470" cy="48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선물 요청하기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C26F7-1E42-4916-969D-8E49D20FDEB4}"/>
              </a:ext>
            </a:extLst>
          </p:cNvPr>
          <p:cNvSpPr txBox="1"/>
          <p:nvPr/>
        </p:nvSpPr>
        <p:spPr>
          <a:xfrm>
            <a:off x="5934804" y="4904961"/>
            <a:ext cx="3087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간단 요약 </a:t>
            </a:r>
            <a:r>
              <a:rPr lang="en-US" altLang="ko-KR" dirty="0"/>
              <a:t>:~~~!~</a:t>
            </a:r>
          </a:p>
          <a:p>
            <a:r>
              <a:rPr lang="ko-KR" altLang="en-US" dirty="0"/>
              <a:t>주의사항 </a:t>
            </a:r>
            <a:r>
              <a:rPr lang="ko-KR" altLang="en-US" dirty="0" err="1"/>
              <a:t>블라블라</a:t>
            </a:r>
            <a:endParaRPr lang="en-US" altLang="ko-KR" dirty="0"/>
          </a:p>
          <a:p>
            <a:r>
              <a:rPr lang="ko-KR" altLang="en-US" dirty="0" err="1"/>
              <a:t>약관ㅇ</a:t>
            </a:r>
            <a:r>
              <a:rPr lang="en-US" altLang="ko-KR" dirty="0"/>
              <a:t>;</a:t>
            </a:r>
            <a:r>
              <a:rPr lang="en-US" altLang="ko-KR" dirty="0" err="1"/>
              <a:t>kas;dlka</a:t>
            </a:r>
            <a:r>
              <a:rPr lang="en-US" altLang="ko-KR" dirty="0"/>
              <a:t>;</a:t>
            </a:r>
            <a:r>
              <a:rPr lang="ko-KR" altLang="en-US" dirty="0" err="1"/>
              <a:t>니아</a:t>
            </a:r>
            <a:r>
              <a:rPr lang="en-US" altLang="ko-KR" dirty="0"/>
              <a:t>;</a:t>
            </a:r>
            <a:r>
              <a:rPr lang="ko-KR" altLang="en-US" dirty="0" err="1"/>
              <a:t>미낭</a:t>
            </a:r>
            <a:r>
              <a:rPr lang="en-US" altLang="ko-KR" dirty="0"/>
              <a:t>;</a:t>
            </a:r>
            <a:r>
              <a:rPr lang="en-US" altLang="ko-KR" dirty="0" err="1"/>
              <a:t>laskdal;sdk;laskd;lask</a:t>
            </a:r>
            <a:r>
              <a:rPr lang="ko-KR" altLang="en-US" dirty="0"/>
              <a:t>이</a:t>
            </a:r>
            <a:r>
              <a:rPr lang="en-US" altLang="ko-KR" dirty="0"/>
              <a:t>;</a:t>
            </a:r>
            <a:r>
              <a:rPr lang="ko-KR" altLang="en-US" dirty="0" err="1"/>
              <a:t>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3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(My)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FA3288-548D-4067-9B3A-DB4DF0996BCE}"/>
              </a:ext>
            </a:extLst>
          </p:cNvPr>
          <p:cNvSpPr/>
          <p:nvPr/>
        </p:nvSpPr>
        <p:spPr>
          <a:xfrm>
            <a:off x="3124783" y="572548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D1AC-214C-4760-891F-1C8B3AE30797}"/>
              </a:ext>
            </a:extLst>
          </p:cNvPr>
          <p:cNvSpPr/>
          <p:nvPr/>
        </p:nvSpPr>
        <p:spPr>
          <a:xfrm>
            <a:off x="3124784" y="572548"/>
            <a:ext cx="3254928" cy="5536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6461-CDD6-49A8-8217-45C3BFE845DB}"/>
              </a:ext>
            </a:extLst>
          </p:cNvPr>
          <p:cNvSpPr/>
          <p:nvPr/>
        </p:nvSpPr>
        <p:spPr>
          <a:xfrm>
            <a:off x="3124783" y="706772"/>
            <a:ext cx="899138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진민강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C8DF26-6111-40BD-AF58-BC58BE542CC8}"/>
              </a:ext>
            </a:extLst>
          </p:cNvPr>
          <p:cNvSpPr/>
          <p:nvPr/>
        </p:nvSpPr>
        <p:spPr>
          <a:xfrm>
            <a:off x="4073498" y="706772"/>
            <a:ext cx="144290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메달 </a:t>
            </a:r>
            <a:r>
              <a:rPr lang="en-US" altLang="ko-KR" dirty="0"/>
              <a:t>: 300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1F45A-50F8-4B40-9055-48A3CA741E10}"/>
              </a:ext>
            </a:extLst>
          </p:cNvPr>
          <p:cNvSpPr/>
          <p:nvPr/>
        </p:nvSpPr>
        <p:spPr>
          <a:xfrm>
            <a:off x="5592662" y="706772"/>
            <a:ext cx="97871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6858D4-7A27-47A3-8C50-FEE77895FB7F}"/>
              </a:ext>
            </a:extLst>
          </p:cNvPr>
          <p:cNvSpPr/>
          <p:nvPr/>
        </p:nvSpPr>
        <p:spPr>
          <a:xfrm>
            <a:off x="5953389" y="1377892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1043F-DE7A-49A7-B385-D0D1C9F5A3CD}"/>
              </a:ext>
            </a:extLst>
          </p:cNvPr>
          <p:cNvSpPr/>
          <p:nvPr/>
        </p:nvSpPr>
        <p:spPr>
          <a:xfrm>
            <a:off x="5951812" y="1765183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431095-DF19-420B-91D3-FF9F79AFDBF1}"/>
              </a:ext>
            </a:extLst>
          </p:cNvPr>
          <p:cNvSpPr/>
          <p:nvPr/>
        </p:nvSpPr>
        <p:spPr>
          <a:xfrm>
            <a:off x="5951812" y="2151076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643BC5-59E1-4436-8A4C-BB1ACC8A9907}"/>
              </a:ext>
            </a:extLst>
          </p:cNvPr>
          <p:cNvSpPr/>
          <p:nvPr/>
        </p:nvSpPr>
        <p:spPr>
          <a:xfrm>
            <a:off x="5951811" y="2536969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  <a:endParaRPr lang="en-US" altLang="ko-KR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3E21B3-ED31-44F7-93E7-94BECCE0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52" y="1494484"/>
            <a:ext cx="1092048" cy="900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9723C0-B722-43E3-AC56-D8EBC9B895B0}"/>
              </a:ext>
            </a:extLst>
          </p:cNvPr>
          <p:cNvSpPr txBox="1"/>
          <p:nvPr/>
        </p:nvSpPr>
        <p:spPr>
          <a:xfrm>
            <a:off x="4584879" y="1570838"/>
            <a:ext cx="136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진민강</a:t>
            </a:r>
            <a:endParaRPr lang="en-US" altLang="ko-KR" sz="1000" dirty="0"/>
          </a:p>
          <a:p>
            <a:r>
              <a:rPr lang="ko-KR" altLang="en-US" sz="1000" dirty="0"/>
              <a:t>번호 </a:t>
            </a:r>
            <a:r>
              <a:rPr lang="en-US" altLang="ko-KR" sz="1000" dirty="0"/>
              <a:t>: 010-2343-8092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65077-010A-4D48-A2AE-DA27DD72E99C}"/>
              </a:ext>
            </a:extLst>
          </p:cNvPr>
          <p:cNvSpPr txBox="1"/>
          <p:nvPr/>
        </p:nvSpPr>
        <p:spPr>
          <a:xfrm>
            <a:off x="4584879" y="2037674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 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0C481-AD0A-4D71-993F-A0351F151EDF}"/>
              </a:ext>
            </a:extLst>
          </p:cNvPr>
          <p:cNvSpPr txBox="1"/>
          <p:nvPr/>
        </p:nvSpPr>
        <p:spPr>
          <a:xfrm>
            <a:off x="3349752" y="2536969"/>
            <a:ext cx="24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 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41934-5CB2-4100-BD33-580C18787AC6}"/>
              </a:ext>
            </a:extLst>
          </p:cNvPr>
          <p:cNvSpPr txBox="1"/>
          <p:nvPr/>
        </p:nvSpPr>
        <p:spPr>
          <a:xfrm>
            <a:off x="4599665" y="3194169"/>
            <a:ext cx="136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진민강</a:t>
            </a:r>
            <a:endParaRPr lang="en-US" altLang="ko-KR" sz="1000" dirty="0"/>
          </a:p>
          <a:p>
            <a:r>
              <a:rPr lang="ko-KR" altLang="en-US" sz="1000" dirty="0"/>
              <a:t>번호 </a:t>
            </a:r>
            <a:r>
              <a:rPr lang="en-US" altLang="ko-KR" sz="1000" dirty="0"/>
              <a:t>: 010-2343-8092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285F2-7D3C-4173-9E7D-7ACCEDA67846}"/>
              </a:ext>
            </a:extLst>
          </p:cNvPr>
          <p:cNvSpPr txBox="1"/>
          <p:nvPr/>
        </p:nvSpPr>
        <p:spPr>
          <a:xfrm>
            <a:off x="4599665" y="3661005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전송완료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BDB6D-9045-4F8A-89D1-A6B451563CF1}"/>
              </a:ext>
            </a:extLst>
          </p:cNvPr>
          <p:cNvSpPr txBox="1"/>
          <p:nvPr/>
        </p:nvSpPr>
        <p:spPr>
          <a:xfrm>
            <a:off x="4599665" y="4301526"/>
            <a:ext cx="136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진민강</a:t>
            </a:r>
            <a:endParaRPr lang="en-US" altLang="ko-KR" sz="1000" dirty="0"/>
          </a:p>
          <a:p>
            <a:r>
              <a:rPr lang="ko-KR" altLang="en-US" sz="1000" dirty="0"/>
              <a:t>번호 </a:t>
            </a:r>
            <a:r>
              <a:rPr lang="en-US" altLang="ko-KR" sz="1000" dirty="0"/>
              <a:t>: 010-2343-8092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AADFB-24C7-4814-BD69-5B7C24ABC15D}"/>
              </a:ext>
            </a:extLst>
          </p:cNvPr>
          <p:cNvSpPr txBox="1"/>
          <p:nvPr/>
        </p:nvSpPr>
        <p:spPr>
          <a:xfrm>
            <a:off x="4599665" y="4768362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취소완료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D3746FF-5733-42DC-A6A7-8F2241A9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45" y="3151346"/>
            <a:ext cx="1133633" cy="10193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56AC6C-0638-4EE9-8D1C-3A6A8A6C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83" y="4301526"/>
            <a:ext cx="1019317" cy="10478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DD15B2-24F2-4CB3-BDF7-4EC26857EED3}"/>
              </a:ext>
            </a:extLst>
          </p:cNvPr>
          <p:cNvSpPr/>
          <p:nvPr/>
        </p:nvSpPr>
        <p:spPr>
          <a:xfrm>
            <a:off x="3343744" y="2536968"/>
            <a:ext cx="2621273" cy="496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1740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446BA-7F01-4003-8E09-9545BFDF12DC}"/>
              </a:ext>
            </a:extLst>
          </p:cNvPr>
          <p:cNvSpPr txBox="1"/>
          <p:nvPr/>
        </p:nvSpPr>
        <p:spPr>
          <a:xfrm>
            <a:off x="562062" y="553673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짱깸뽀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FA3288-548D-4067-9B3A-DB4DF0996BCE}"/>
              </a:ext>
            </a:extLst>
          </p:cNvPr>
          <p:cNvSpPr/>
          <p:nvPr/>
        </p:nvSpPr>
        <p:spPr>
          <a:xfrm>
            <a:off x="3124783" y="572548"/>
            <a:ext cx="3254928" cy="57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D1AC-214C-4760-891F-1C8B3AE30797}"/>
              </a:ext>
            </a:extLst>
          </p:cNvPr>
          <p:cNvSpPr/>
          <p:nvPr/>
        </p:nvSpPr>
        <p:spPr>
          <a:xfrm>
            <a:off x="3124784" y="572548"/>
            <a:ext cx="3254928" cy="5536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6461-CDD6-49A8-8217-45C3BFE845DB}"/>
              </a:ext>
            </a:extLst>
          </p:cNvPr>
          <p:cNvSpPr/>
          <p:nvPr/>
        </p:nvSpPr>
        <p:spPr>
          <a:xfrm>
            <a:off x="3124783" y="706772"/>
            <a:ext cx="899138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진민강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C8DF26-6111-40BD-AF58-BC58BE542CC8}"/>
              </a:ext>
            </a:extLst>
          </p:cNvPr>
          <p:cNvSpPr/>
          <p:nvPr/>
        </p:nvSpPr>
        <p:spPr>
          <a:xfrm>
            <a:off x="4073498" y="706772"/>
            <a:ext cx="144290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메달 </a:t>
            </a:r>
            <a:r>
              <a:rPr lang="en-US" altLang="ko-KR" dirty="0"/>
              <a:t>: 300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1F45A-50F8-4B40-9055-48A3CA741E10}"/>
              </a:ext>
            </a:extLst>
          </p:cNvPr>
          <p:cNvSpPr/>
          <p:nvPr/>
        </p:nvSpPr>
        <p:spPr>
          <a:xfrm>
            <a:off x="5592662" y="706772"/>
            <a:ext cx="978716" cy="23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6858D4-7A27-47A3-8C50-FEE77895FB7F}"/>
              </a:ext>
            </a:extLst>
          </p:cNvPr>
          <p:cNvSpPr/>
          <p:nvPr/>
        </p:nvSpPr>
        <p:spPr>
          <a:xfrm>
            <a:off x="5953389" y="1377892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1043F-DE7A-49A7-B385-D0D1C9F5A3CD}"/>
              </a:ext>
            </a:extLst>
          </p:cNvPr>
          <p:cNvSpPr/>
          <p:nvPr/>
        </p:nvSpPr>
        <p:spPr>
          <a:xfrm>
            <a:off x="5951812" y="1765183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431095-DF19-420B-91D3-FF9F79AFDBF1}"/>
              </a:ext>
            </a:extLst>
          </p:cNvPr>
          <p:cNvSpPr/>
          <p:nvPr/>
        </p:nvSpPr>
        <p:spPr>
          <a:xfrm>
            <a:off x="5951812" y="2151076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643BC5-59E1-4436-8A4C-BB1ACC8A9907}"/>
              </a:ext>
            </a:extLst>
          </p:cNvPr>
          <p:cNvSpPr/>
          <p:nvPr/>
        </p:nvSpPr>
        <p:spPr>
          <a:xfrm>
            <a:off x="5951811" y="2536969"/>
            <a:ext cx="42632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FDD50-396B-4FB0-B724-07DC5A4E6679}"/>
              </a:ext>
            </a:extLst>
          </p:cNvPr>
          <p:cNvSpPr txBox="1"/>
          <p:nvPr/>
        </p:nvSpPr>
        <p:spPr>
          <a:xfrm>
            <a:off x="3124783" y="1957589"/>
            <a:ext cx="28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61453-3D69-40B7-8383-3AF9CB8FDF68}"/>
              </a:ext>
            </a:extLst>
          </p:cNvPr>
          <p:cNvSpPr txBox="1"/>
          <p:nvPr/>
        </p:nvSpPr>
        <p:spPr>
          <a:xfrm>
            <a:off x="5181405" y="2009879"/>
            <a:ext cx="9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EF60-9477-4429-ADF2-706403E5557E}"/>
              </a:ext>
            </a:extLst>
          </p:cNvPr>
          <p:cNvSpPr txBox="1"/>
          <p:nvPr/>
        </p:nvSpPr>
        <p:spPr>
          <a:xfrm>
            <a:off x="3124782" y="2342866"/>
            <a:ext cx="28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B585A-C6ED-49EE-AE27-83C0E552802A}"/>
              </a:ext>
            </a:extLst>
          </p:cNvPr>
          <p:cNvSpPr txBox="1"/>
          <p:nvPr/>
        </p:nvSpPr>
        <p:spPr>
          <a:xfrm>
            <a:off x="5181405" y="2379211"/>
            <a:ext cx="9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5DE3F-5772-49AA-B2FE-DDB2FB1EC1ED}"/>
              </a:ext>
            </a:extLst>
          </p:cNvPr>
          <p:cNvSpPr txBox="1"/>
          <p:nvPr/>
        </p:nvSpPr>
        <p:spPr>
          <a:xfrm>
            <a:off x="3124782" y="2778878"/>
            <a:ext cx="28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A3EA2-70CC-496D-A737-D7AD6D3F406F}"/>
              </a:ext>
            </a:extLst>
          </p:cNvPr>
          <p:cNvSpPr txBox="1"/>
          <p:nvPr/>
        </p:nvSpPr>
        <p:spPr>
          <a:xfrm>
            <a:off x="5181405" y="2799452"/>
            <a:ext cx="9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E40EB-757A-4AC4-9B04-35DB2FBAA251}"/>
              </a:ext>
            </a:extLst>
          </p:cNvPr>
          <p:cNvSpPr txBox="1"/>
          <p:nvPr/>
        </p:nvSpPr>
        <p:spPr>
          <a:xfrm>
            <a:off x="3124781" y="3201605"/>
            <a:ext cx="28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당첨 </a:t>
            </a:r>
            <a:r>
              <a:rPr lang="ko-KR" altLang="en-US" dirty="0" err="1"/>
              <a:t>알림음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819D5-43B2-496D-A3CA-EB096F7E8854}"/>
              </a:ext>
            </a:extLst>
          </p:cNvPr>
          <p:cNvSpPr txBox="1"/>
          <p:nvPr/>
        </p:nvSpPr>
        <p:spPr>
          <a:xfrm>
            <a:off x="5181404" y="3209295"/>
            <a:ext cx="9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C52A37-7BD1-4355-ABFE-226619E2CF03}"/>
              </a:ext>
            </a:extLst>
          </p:cNvPr>
          <p:cNvSpPr/>
          <p:nvPr/>
        </p:nvSpPr>
        <p:spPr>
          <a:xfrm>
            <a:off x="3124781" y="3747752"/>
            <a:ext cx="3253351" cy="478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598B93-9964-4F3B-99C8-6C86B6F1DB89}"/>
              </a:ext>
            </a:extLst>
          </p:cNvPr>
          <p:cNvSpPr/>
          <p:nvPr/>
        </p:nvSpPr>
        <p:spPr>
          <a:xfrm>
            <a:off x="3091343" y="1143326"/>
            <a:ext cx="2858889" cy="478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F46504-BA01-4284-8191-2EDC994D63A1}"/>
              </a:ext>
            </a:extLst>
          </p:cNvPr>
          <p:cNvSpPr/>
          <p:nvPr/>
        </p:nvSpPr>
        <p:spPr>
          <a:xfrm>
            <a:off x="3091343" y="5240754"/>
            <a:ext cx="3253351" cy="478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7A50D-F9BF-4832-A7C0-8EE7CFEB79FE}"/>
              </a:ext>
            </a:extLst>
          </p:cNvPr>
          <p:cNvSpPr txBox="1"/>
          <p:nvPr/>
        </p:nvSpPr>
        <p:spPr>
          <a:xfrm>
            <a:off x="3091343" y="4280406"/>
            <a:ext cx="28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푸쉬알림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AEE73-1D43-4032-AC9E-446CCA8C4C5E}"/>
              </a:ext>
            </a:extLst>
          </p:cNvPr>
          <p:cNvSpPr txBox="1"/>
          <p:nvPr/>
        </p:nvSpPr>
        <p:spPr>
          <a:xfrm>
            <a:off x="5181404" y="4322510"/>
            <a:ext cx="9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0226D-759E-4F47-BF22-A34EA934F76A}"/>
              </a:ext>
            </a:extLst>
          </p:cNvPr>
          <p:cNvSpPr txBox="1"/>
          <p:nvPr/>
        </p:nvSpPr>
        <p:spPr>
          <a:xfrm>
            <a:off x="3124781" y="5885645"/>
            <a:ext cx="22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이용약관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57B72-616C-46D6-A4B9-A6D1E7F182C9}"/>
              </a:ext>
            </a:extLst>
          </p:cNvPr>
          <p:cNvSpPr txBox="1"/>
          <p:nvPr/>
        </p:nvSpPr>
        <p:spPr>
          <a:xfrm>
            <a:off x="3091343" y="6321106"/>
            <a:ext cx="22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개인정보처리방침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A5FD8-2F1E-4507-83AE-A3AF42F8C527}"/>
              </a:ext>
            </a:extLst>
          </p:cNvPr>
          <p:cNvSpPr txBox="1"/>
          <p:nvPr/>
        </p:nvSpPr>
        <p:spPr>
          <a:xfrm>
            <a:off x="5311294" y="5885645"/>
            <a:ext cx="10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951EC-0C14-45ED-BEB0-E73E82F8A9A3}"/>
              </a:ext>
            </a:extLst>
          </p:cNvPr>
          <p:cNvSpPr txBox="1"/>
          <p:nvPr/>
        </p:nvSpPr>
        <p:spPr>
          <a:xfrm>
            <a:off x="5311294" y="6309875"/>
            <a:ext cx="10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566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290</Words>
  <Application>Microsoft Office PowerPoint</Application>
  <PresentationFormat>와이드스크린</PresentationFormat>
  <Paragraphs>130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2023-09-14T05:25:22Z</dcterms:created>
  <dcterms:modified xsi:type="dcterms:W3CDTF">2023-09-19T04:08:54Z</dcterms:modified>
</cp:coreProperties>
</file>