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87"/>
    <p:restoredTop sz="94681"/>
  </p:normalViewPr>
  <p:slideViewPr>
    <p:cSldViewPr snapToGrid="0" snapToObjects="1">
      <p:cViewPr varScale="1">
        <p:scale>
          <a:sx n="96" d="100"/>
          <a:sy n="96" d="100"/>
        </p:scale>
        <p:origin x="168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48C41-4FD2-884C-94B2-CFC44A3D3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E79572-88A4-9647-A811-62FC5BB904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8C274-248D-B246-B2A6-D7CC068E4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D3CF-7E54-5D49-9B19-7F14C5A75EB0}" type="datetimeFigureOut">
              <a:rPr lang="en-CN" smtClean="0"/>
              <a:t>2022/1/18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53B4F-F6A5-DA41-A08F-0EF4BE364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C820D-B918-D54D-880B-EF126FC5E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0CDA1-CF60-4249-B948-03F0F0C2F67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77537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C2BC2-E884-7F4E-A496-1C7575296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96002D-1B08-C347-A759-0DCEEE6D0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A57A3-5112-0B4F-ABBF-D3BFFFE4A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D3CF-7E54-5D49-9B19-7F14C5A75EB0}" type="datetimeFigureOut">
              <a:rPr lang="en-CN" smtClean="0"/>
              <a:t>2022/1/18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50AE5-A8FA-4443-A1E5-2530D8F5A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47744-0999-734B-81D8-6591A4C0D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0CDA1-CF60-4249-B948-03F0F0C2F67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40942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ACFF54-4C1A-0F4F-B708-27D1CD6D77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190D71-187A-E24D-98CF-A1FD8C943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9FAFB-5C44-6A44-9A85-E76852453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D3CF-7E54-5D49-9B19-7F14C5A75EB0}" type="datetimeFigureOut">
              <a:rPr lang="en-CN" smtClean="0"/>
              <a:t>2022/1/18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859C2-C379-1A44-A2F1-EA9CFA9B3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77115-0748-264E-A3EE-E7F30A0E0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0CDA1-CF60-4249-B948-03F0F0C2F67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44262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3AA94-3A50-6645-B427-69E9E6CF5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CA710-EED1-A54B-B1BF-DD19550D2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01BAA-503A-0740-9AE4-3CEC1E7A4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D3CF-7E54-5D49-9B19-7F14C5A75EB0}" type="datetimeFigureOut">
              <a:rPr lang="en-CN" smtClean="0"/>
              <a:t>2022/1/18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B2B77-B44C-B745-A373-B555FD8CC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1DC82-8F44-F947-8FB3-8B639E9A3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0CDA1-CF60-4249-B948-03F0F0C2F67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91551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A0E1D-AC0E-F344-BCB5-8DC5BF744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A444FB-7E90-B248-8CEA-CE6BC97A7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DEB17-4E6B-C746-9393-FD7A159B6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D3CF-7E54-5D49-9B19-7F14C5A75EB0}" type="datetimeFigureOut">
              <a:rPr lang="en-CN" smtClean="0"/>
              <a:t>2022/1/18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9C68A-831D-C941-9F6A-481E9A836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30DAC-A90B-604C-B31A-762995544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0CDA1-CF60-4249-B948-03F0F0C2F67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02189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68083-7708-5647-9CEA-39F61F830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DD884-ADCE-0D4C-9BD2-96F47A7E9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5E3660-2A07-A946-B9BD-0C1413DE5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1A812-62BB-704C-AF28-ABC46DDC5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D3CF-7E54-5D49-9B19-7F14C5A75EB0}" type="datetimeFigureOut">
              <a:rPr lang="en-CN" smtClean="0"/>
              <a:t>2022/1/18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691E50-6354-FB4D-B841-9786A222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3588C-D0AD-2646-A955-CB83FA969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0CDA1-CF60-4249-B948-03F0F0C2F67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24642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3037C-5818-AE4D-A21C-8B4741B34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6EBBE-8A4E-BD46-9B53-2CE79BD96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F549B5-DFC2-A242-AF21-1AA8BE363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CFD42F-201F-8D47-B30B-5D7E1D9B05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D9150E-3B0D-2C4E-94EA-15BDAB8543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83FECF-ACCF-0A4D-A5BD-0B4F29C36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D3CF-7E54-5D49-9B19-7F14C5A75EB0}" type="datetimeFigureOut">
              <a:rPr lang="en-CN" smtClean="0"/>
              <a:t>2022/1/18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790813-4143-884E-8BF6-17A08F10A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6E0E96-D68E-D948-915C-3C1FB9732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0CDA1-CF60-4249-B948-03F0F0C2F67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05387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57231-C149-B742-A1D7-A9BABB0EA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495B76-2216-9E49-AA75-15B88A719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D3CF-7E54-5D49-9B19-7F14C5A75EB0}" type="datetimeFigureOut">
              <a:rPr lang="en-CN" smtClean="0"/>
              <a:t>2022/1/18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561041-FCB3-EB40-A5AA-A5ACD4973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662C3D-B1D8-CE43-9A5E-C3FBC371F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0CDA1-CF60-4249-B948-03F0F0C2F67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87169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46F880-6066-524C-AECC-6CA1077C4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D3CF-7E54-5D49-9B19-7F14C5A75EB0}" type="datetimeFigureOut">
              <a:rPr lang="en-CN" smtClean="0"/>
              <a:t>2022/1/18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E2358A-5BDB-7848-825F-53B51A4BC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56D57-C522-7C45-98AB-EAA4915CE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0CDA1-CF60-4249-B948-03F0F0C2F67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67666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8752C-6824-3D4F-8A0B-B7BB3EC35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016C0-BF40-1348-BC1D-2A40E5B56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5AA6F9-1047-4644-8DA5-8DB64F3311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16C302-5097-2C41-B9E0-00E86D730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D3CF-7E54-5D49-9B19-7F14C5A75EB0}" type="datetimeFigureOut">
              <a:rPr lang="en-CN" smtClean="0"/>
              <a:t>2022/1/18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0DC36-E353-C143-A0D1-E64080133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E26FD-09EB-354D-8840-7DC56A28C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0CDA1-CF60-4249-B948-03F0F0C2F67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48100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EF744-47D9-FE4F-80B1-773DBB97C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89F357-9775-CE48-87E6-AFAD61F119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81CDF9-C458-1F4A-8289-4CDD0A181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EC1B21-93A6-0E47-AFBB-C96D8C70F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D3CF-7E54-5D49-9B19-7F14C5A75EB0}" type="datetimeFigureOut">
              <a:rPr lang="en-CN" smtClean="0"/>
              <a:t>2022/1/18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9A35D4-4001-B645-AEDE-4CC6CB545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5A33EA-046C-7047-8FB0-BB6FB875A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0CDA1-CF60-4249-B948-03F0F0C2F67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2262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3FCB16-A4AC-A049-AB6D-2724B40DE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B441A-7C89-3742-83E9-8A95FF12E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6010A-82D0-D549-AF8A-D37F0499B4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5D3CF-7E54-5D49-9B19-7F14C5A75EB0}" type="datetimeFigureOut">
              <a:rPr lang="en-CN" smtClean="0"/>
              <a:t>2022/1/18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EE51D-998D-3445-99E1-5D9F985E23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3A149-DC9E-A142-86A7-DA96F70D0E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0CDA1-CF60-4249-B948-03F0F0C2F67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30389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7AC48E-7BB1-464D-9291-EAD7F265FADB}"/>
              </a:ext>
            </a:extLst>
          </p:cNvPr>
          <p:cNvSpPr txBox="1"/>
          <p:nvPr/>
        </p:nvSpPr>
        <p:spPr>
          <a:xfrm>
            <a:off x="131894" y="6024842"/>
            <a:ext cx="1802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CN" dirty="0"/>
              <a:t>ode in terminal: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357A4F-DC45-7F4B-AF9F-EC313AAFE982}"/>
              </a:ext>
            </a:extLst>
          </p:cNvPr>
          <p:cNvSpPr txBox="1"/>
          <p:nvPr/>
        </p:nvSpPr>
        <p:spPr>
          <a:xfrm>
            <a:off x="2372645" y="5747843"/>
            <a:ext cx="93162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CN" dirty="0"/>
              <a:t>ode in terminal: </a:t>
            </a:r>
            <a:r>
              <a:rPr lang="en-US" dirty="0"/>
              <a:t>flirt -in </a:t>
            </a:r>
            <a:r>
              <a:rPr lang="en-US" dirty="0" err="1"/>
              <a:t>LC.nii.gz</a:t>
            </a:r>
            <a:r>
              <a:rPr lang="en-US" dirty="0"/>
              <a:t> -ref MTC_07162021_WIP_MPRage_2_1_reoriented_brain.nii.gz -out LC_reg6dof.nii -</a:t>
            </a:r>
            <a:r>
              <a:rPr lang="en-US" dirty="0" err="1"/>
              <a:t>init</a:t>
            </a:r>
            <a:r>
              <a:rPr lang="en-US" dirty="0"/>
              <a:t> MTC_09152021_WIP_MTC_p6a850d2k_9_1_brain_reg_p1.mat -</a:t>
            </a:r>
            <a:r>
              <a:rPr lang="en-US" dirty="0" err="1"/>
              <a:t>applyxfm</a:t>
            </a:r>
            <a:endParaRPr lang="en-US" dirty="0"/>
          </a:p>
          <a:p>
            <a:r>
              <a:rPr lang="en-US" dirty="0" err="1"/>
              <a:t>fslmaths</a:t>
            </a:r>
            <a:r>
              <a:rPr lang="en-US" dirty="0"/>
              <a:t> LC_reg6dof.nii -</a:t>
            </a:r>
            <a:r>
              <a:rPr lang="en-US" dirty="0" err="1"/>
              <a:t>thr</a:t>
            </a:r>
            <a:r>
              <a:rPr lang="en-US" dirty="0"/>
              <a:t> 0.2 -bin LC_reg6dof_thr.2_bin.nii</a:t>
            </a:r>
          </a:p>
        </p:txBody>
      </p:sp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101E815-1933-EE47-88AD-3CDFCA2FA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1820"/>
            <a:ext cx="12192000" cy="45943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CBD5E2-1E47-5D49-B6F5-73AC747CD7E3}"/>
              </a:ext>
            </a:extLst>
          </p:cNvPr>
          <p:cNvSpPr txBox="1"/>
          <p:nvPr/>
        </p:nvSpPr>
        <p:spPr>
          <a:xfrm>
            <a:off x="448391" y="310074"/>
            <a:ext cx="14863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3200" b="1" dirty="0"/>
              <a:t>Thr: 0.2</a:t>
            </a:r>
          </a:p>
        </p:txBody>
      </p:sp>
    </p:spTree>
    <p:extLst>
      <p:ext uri="{BB962C8B-B14F-4D97-AF65-F5344CB8AC3E}">
        <p14:creationId xmlns:p14="http://schemas.microsoft.com/office/powerpoint/2010/main" val="2618211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7AC48E-7BB1-464D-9291-EAD7F265FADB}"/>
              </a:ext>
            </a:extLst>
          </p:cNvPr>
          <p:cNvSpPr txBox="1"/>
          <p:nvPr/>
        </p:nvSpPr>
        <p:spPr>
          <a:xfrm>
            <a:off x="131894" y="6024842"/>
            <a:ext cx="1802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CN" dirty="0"/>
              <a:t>ode in terminal: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357A4F-DC45-7F4B-AF9F-EC313AAFE982}"/>
              </a:ext>
            </a:extLst>
          </p:cNvPr>
          <p:cNvSpPr txBox="1"/>
          <p:nvPr/>
        </p:nvSpPr>
        <p:spPr>
          <a:xfrm>
            <a:off x="2372645" y="5747843"/>
            <a:ext cx="93162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CN" dirty="0"/>
              <a:t>ode in terminal: </a:t>
            </a:r>
            <a:r>
              <a:rPr lang="en-US" dirty="0"/>
              <a:t>flirt -in </a:t>
            </a:r>
            <a:r>
              <a:rPr lang="en-US" dirty="0" err="1"/>
              <a:t>LC.nii.gz</a:t>
            </a:r>
            <a:r>
              <a:rPr lang="en-US" dirty="0"/>
              <a:t> -ref MTC_07162021_WIP_MPRage_2_1_reoriented_brain.nii.gz -out LC_reg6dof.nii -</a:t>
            </a:r>
            <a:r>
              <a:rPr lang="en-US" dirty="0" err="1"/>
              <a:t>init</a:t>
            </a:r>
            <a:r>
              <a:rPr lang="en-US" dirty="0"/>
              <a:t> MTC_09152021_WIP_MTC_p6a850d2k_9_1_brain_reg_p1.mat -</a:t>
            </a:r>
            <a:r>
              <a:rPr lang="en-US" dirty="0" err="1"/>
              <a:t>applyxfm</a:t>
            </a:r>
            <a:endParaRPr lang="en-US" dirty="0"/>
          </a:p>
          <a:p>
            <a:r>
              <a:rPr lang="en-US" dirty="0" err="1"/>
              <a:t>fslmaths</a:t>
            </a:r>
            <a:r>
              <a:rPr lang="en-US" dirty="0"/>
              <a:t> LC_reg6dof.nii -</a:t>
            </a:r>
            <a:r>
              <a:rPr lang="en-US" dirty="0" err="1"/>
              <a:t>thr</a:t>
            </a:r>
            <a:r>
              <a:rPr lang="en-US" dirty="0"/>
              <a:t> 0.3 -bin LC_reg6dof_thr.3_bin.nii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CBD5E2-1E47-5D49-B6F5-73AC747CD7E3}"/>
              </a:ext>
            </a:extLst>
          </p:cNvPr>
          <p:cNvSpPr txBox="1"/>
          <p:nvPr/>
        </p:nvSpPr>
        <p:spPr>
          <a:xfrm>
            <a:off x="448391" y="310074"/>
            <a:ext cx="14863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3200" b="1" dirty="0"/>
              <a:t>Thr: 0.3</a:t>
            </a:r>
          </a:p>
        </p:txBody>
      </p:sp>
      <p:pic>
        <p:nvPicPr>
          <p:cNvPr id="3" name="Picture 2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BC46EF2B-AE74-F54A-93EC-7E35B6037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2981"/>
            <a:ext cx="12192000" cy="459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64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184</Words>
  <Application>Microsoft Macintosh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 Ke</dc:creator>
  <cp:lastModifiedBy>Jin Ke</cp:lastModifiedBy>
  <cp:revision>1</cp:revision>
  <dcterms:created xsi:type="dcterms:W3CDTF">2022-01-19T03:28:20Z</dcterms:created>
  <dcterms:modified xsi:type="dcterms:W3CDTF">2022-01-19T03:32:09Z</dcterms:modified>
</cp:coreProperties>
</file>