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7837c87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7837c87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7837c87a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7837c87a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7837c87a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7837c87a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837c87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837c87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837c87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837c87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837c87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7837c87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837c87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837c87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7837c87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7837c87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command doesn’t work, open FLIRT GUI and try using different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the output (brain_reg_p1) to the T1 to check if the code is 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/Users/Jadyn/fsl/bin/flirt -in /Users/Jadyn/Desktop/sub/ses/anat/MTC.nii.gz -ref /Users/…/T1.nii.gz -out /Users/…/MTC_p4.nii.gz -omat /Users/…/MTC_p4.mat -bins 256 -cost normmi -searchrx -90 90 -searchry -90 90 -searchrz -90 90 -dof 6 -interp trilinear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837c87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7837c87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7837c87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7837c87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7837c87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7837c87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ycleong/MotivationCognitionLab/wiki/fmri-crashcourse#crash-course" TargetMode="External"/><Relationship Id="rId4" Type="http://schemas.openxmlformats.org/officeDocument/2006/relationships/hyperlink" Target="https://andysbrainbook.readthedocs.io/en/latest/fMRI_Short_Course/fMRI_Intro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ycleong/MotivationCognitionLab/wiki/Locus-Coeruleus-ROI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aJNv0w8eXIp6ZMjejeafEL31L_2kXH-cM2xm1VGb-V0/edit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aJNv0w8eXIp6ZMjejeafEL31L_2kXH-cM2xm1VGb-V0/edit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aJNv0w8eXIp6ZMjejeafEL31L_2kXH-cM2xm1VGb-V0/edit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hyperlink" Target="https://docs.google.com/document/d/1aJNv0w8eXIp6ZMjejeafEL31L_2kXH-cM2xm1VGb-V0/edit" TargetMode="External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aJNv0w8eXIp6ZMjejeafEL31L_2kXH-cM2xm1VGb-V0/edit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Register LC on functional image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 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550625" y="2989800"/>
            <a:ext cx="76455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the inverse transformation matrix by entering this command: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convert_xfm -inverse -omat anatomical2functional.mat example_func2highres.mat</a:t>
            </a:r>
            <a:endParaRPr sz="850">
              <a:solidFill>
                <a:schemeClr val="dk1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550625" y="40800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 the two matrix: part of brain anatomical to whole brain anatomical , and whole brain anatomical to functional: </a:t>
            </a:r>
            <a:r>
              <a:rPr lang="en" sz="850"/>
              <a:t>convert_xfm -</a:t>
            </a:r>
            <a:r>
              <a:rPr lang="en" sz="850">
                <a:solidFill>
                  <a:schemeClr val="dk1"/>
                </a:solidFill>
              </a:rPr>
              <a:t>omat LC2functional.mat -concat anatomical2functional.mat MTC_09152021_WIP_MTC_p6a850d2k_9_1_brain_reg_p1.mat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50625" y="4695600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file: </a:t>
            </a:r>
            <a:r>
              <a:rPr b="1" i="1" lang="en"/>
              <a:t>LC2functional.mat</a:t>
            </a:r>
            <a:endParaRPr b="1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50625" y="2989800"/>
            <a:ext cx="7645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Final Step: apply the concatenated matrix to register LC onto functional image: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flirt -in LC.nii -ref MTC_07162021_WIP_rs-fMRI_7_1.nii -out LC_functional -init LC2functional.mat -applyxfm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613825" y="4208400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Output: </a:t>
            </a:r>
            <a:r>
              <a:rPr b="1" i="1" lang="en"/>
              <a:t>LC_functional.nii.gz</a:t>
            </a:r>
            <a:endParaRPr b="1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visualize the final output in fsl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1561575"/>
            <a:ext cx="8269476" cy="332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48745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to put the functional image in the background, you should be able to see something like this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crash courses on lab wiki are very useful: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https://github.com/ycleong/MotivationCognitionLab/wiki/fmri-crashcourse#crash-course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Especially this one: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https://andysbrainbook.readthedocs.io/en/latest/fMRI_Short_Course/fMRI_Intro.html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Goal: localize LC on the functional image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609675"/>
            <a:ext cx="8520600" cy="21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we have for now:</a:t>
            </a:r>
            <a:endParaRPr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Part of the brain anatomical image: </a:t>
            </a:r>
            <a:r>
              <a:rPr b="1" lang="en" sz="1100">
                <a:solidFill>
                  <a:schemeClr val="dk1"/>
                </a:solidFill>
              </a:rPr>
              <a:t>MTC_09152021_WIP_MTC_p6a850d2k_9_1_brain.nii.gz</a:t>
            </a:r>
            <a:endParaRPr b="1" sz="11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Whole brain anatomical image: </a:t>
            </a:r>
            <a:r>
              <a:rPr b="1" lang="en" sz="1100">
                <a:solidFill>
                  <a:schemeClr val="dk1"/>
                </a:solidFill>
              </a:rPr>
              <a:t>MTC_07162021_WIP_MPRage_2_1_reoriented_brain.nii.gz</a:t>
            </a:r>
            <a:endParaRPr b="1" sz="11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 LC location:</a:t>
            </a:r>
            <a:r>
              <a:rPr b="1" lang="en" sz="1100">
                <a:solidFill>
                  <a:schemeClr val="dk1"/>
                </a:solidFill>
              </a:rPr>
              <a:t> LC.nii.gz</a:t>
            </a:r>
            <a:endParaRPr b="1" sz="11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Whole brain functional image:</a:t>
            </a:r>
            <a:r>
              <a:rPr b="1" lang="en" sz="1100">
                <a:solidFill>
                  <a:schemeClr val="dk1"/>
                </a:solidFill>
              </a:rPr>
              <a:t> example_fun.nii.gz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logic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50" y="1486050"/>
            <a:ext cx="2020803" cy="7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425175" y="1116748"/>
            <a:ext cx="20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#1 part of brain anatomical</a:t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11598" l="5341" r="5332" t="11590"/>
          <a:stretch/>
        </p:blipFill>
        <p:spPr>
          <a:xfrm>
            <a:off x="450300" y="2968725"/>
            <a:ext cx="831500" cy="7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50300" y="2571750"/>
            <a:ext cx="6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#3 LC</a:t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400" y="1486050"/>
            <a:ext cx="2052342" cy="7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51175" y="1116748"/>
            <a:ext cx="20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#2 whole brain anatomical</a:t>
            </a:r>
            <a:endParaRPr sz="1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6550" y="2877300"/>
            <a:ext cx="2298824" cy="8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616550" y="2442623"/>
            <a:ext cx="20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#4 whole brain functional</a:t>
            </a:r>
            <a:endParaRPr sz="1200"/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1651875" y="3339925"/>
            <a:ext cx="46398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3445975" y="3031875"/>
            <a:ext cx="12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goal</a:t>
            </a:r>
            <a:endParaRPr sz="1200"/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1326925" y="2419275"/>
            <a:ext cx="3792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1227625" y="24101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13978" y="1870025"/>
            <a:ext cx="507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 flipH="1">
            <a:off x="3715295" y="1529300"/>
            <a:ext cx="3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685725" y="3739350"/>
            <a:ext cx="473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1: </a:t>
            </a:r>
            <a:r>
              <a:rPr lang="en" sz="1200"/>
              <a:t>Localizer LC (#3) on the part of brain anatomical (#1)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1688450" y="4044150"/>
            <a:ext cx="572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2: Register</a:t>
            </a:r>
            <a:r>
              <a:rPr lang="en" sz="1200"/>
              <a:t> part of brain anatomical (#1) to whole brain anatomical (#2)</a:t>
            </a:r>
            <a:endParaRPr sz="1200"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6472200" y="2031025"/>
            <a:ext cx="433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6661675" y="18895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688450" y="4326910"/>
            <a:ext cx="572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Step 3: </a:t>
            </a:r>
            <a:r>
              <a:rPr lang="en" sz="1200"/>
              <a:t>Register whole brain functional (#4) to whole brain anatomical (#2)</a:t>
            </a:r>
            <a:endParaRPr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1688450" y="4631710"/>
            <a:ext cx="572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Step 4: </a:t>
            </a:r>
            <a:r>
              <a:rPr lang="en" sz="1200"/>
              <a:t>Register LC to whole brain functional (#2)</a:t>
            </a:r>
            <a:endParaRPr sz="1200"/>
          </a:p>
        </p:txBody>
      </p:sp>
      <p:sp>
        <p:nvSpPr>
          <p:cNvPr id="94" name="Google Shape;94;p16"/>
          <p:cNvSpPr txBox="1"/>
          <p:nvPr/>
        </p:nvSpPr>
        <p:spPr>
          <a:xfrm>
            <a:off x="3742375" y="3339925"/>
            <a:ext cx="3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59650" y="32947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on our </a:t>
            </a:r>
            <a:r>
              <a:rPr lang="en" u="sng">
                <a:solidFill>
                  <a:schemeClr val="hlink"/>
                </a:solidFill>
                <a:hlinkClick r:id="rId4"/>
              </a:rPr>
              <a:t>lab wiki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59650" y="36757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file: </a:t>
            </a:r>
            <a:r>
              <a:rPr b="1" lang="en" sz="1100">
                <a:solidFill>
                  <a:schemeClr val="dk1"/>
                </a:solidFill>
              </a:rPr>
              <a:t>LC.nii.gz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13800" y="4128200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know where LC is on the part of brain anatomical (#1)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59650" y="32947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registration record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59650" y="3802100"/>
            <a:ext cx="765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this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</a:rPr>
              <a:t>/usr/local/fsl/bin/flirt -in /Users/kejin/Desktop/LC_test/MTC_09152021_WIP_MTC_p6a850d2k_9_1_brain.nii.gz -ref /Users/kejin/Desktop/LC_test/MTC_07162021_WIP_MPRage_2_1_reoriented_brain.nii.gz -out /Users/kejin/Desktop/LC_test/MTC_09152021_WIP_MTC_p6a850d2k_9_1_brain_reg_p1.nii.gz -omat /Users/kejin/Desktop/LC_test/MTC_09152021_WIP_MTC_p6a850d2k_9_1_brain_reg_p1.mat -bins 256 -cost corratio -searchrx -90 90 -searchry -90 90 -searchrz -90 90 -dof 6  -interp trilinear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233500" y="2906075"/>
            <a:ext cx="4675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know the relative position between part of the brain anatomical (#1) and whole brain anatomical (#2)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matrix in output: </a:t>
            </a:r>
            <a:r>
              <a:rPr b="1" lang="en" sz="850">
                <a:solidFill>
                  <a:schemeClr val="dk1"/>
                </a:solidFill>
              </a:rPr>
              <a:t>MTC_09152021_WIP_MTC_p6a850d2k_9_1_brain_reg_p1.mat</a:t>
            </a:r>
            <a:endParaRPr b="1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59650" y="32947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registration record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59650" y="3802100"/>
            <a:ext cx="76545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r</a:t>
            </a:r>
            <a:r>
              <a:rPr lang="en"/>
              <a:t>un this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flirt -in LC.nii.gz -ref MTC_07162021_WIP_MPRage_2_1_reoriented_brain.nii.gz -out LC_reg6dof.nii -init MTC_09152021_WIP_MTC_p6a850d2k_9_1_brain_reg_p1.mat -applyxfm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700925" y="3131675"/>
            <a:ext cx="519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combining step 1 and 2, for n</a:t>
            </a:r>
            <a:r>
              <a:rPr lang="en"/>
              <a:t>ow you know where LC is on the whole brain anatomical (#2)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file: </a:t>
            </a:r>
            <a:r>
              <a:rPr b="1" lang="en"/>
              <a:t>LC_reg6dof.nii</a:t>
            </a:r>
            <a:endParaRPr b="1"/>
          </a:p>
        </p:txBody>
      </p:sp>
      <p:sp>
        <p:nvSpPr>
          <p:cNvPr id="124" name="Google Shape;124;p19"/>
          <p:cNvSpPr txBox="1"/>
          <p:nvPr/>
        </p:nvSpPr>
        <p:spPr>
          <a:xfrm>
            <a:off x="582725" y="4576525"/>
            <a:ext cx="70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applying the transformation matrix to localize LC on whole brain anatomical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59650" y="32947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registration record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59650" y="3694925"/>
            <a:ext cx="76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fsl: by enter fsl in terminal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625" y="3799775"/>
            <a:ext cx="31337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4250" y="2220550"/>
            <a:ext cx="1040200" cy="277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59650" y="4095125"/>
            <a:ext cx="67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FLIRT linear registration and follow the instructions in </a:t>
            </a:r>
            <a:r>
              <a:rPr lang="en" u="sng">
                <a:solidFill>
                  <a:schemeClr val="hlink"/>
                </a:solidFill>
                <a:hlinkClick r:id="rId7"/>
              </a:rPr>
              <a:t>my document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559650" y="4495325"/>
            <a:ext cx="57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r>
              <a:rPr b="1" lang="en"/>
              <a:t>example_func.nii.gz</a:t>
            </a:r>
            <a:r>
              <a:rPr lang="en"/>
              <a:t> in </a:t>
            </a:r>
            <a:r>
              <a:rPr i="1" lang="en"/>
              <a:t>select 4D data</a:t>
            </a:r>
            <a:r>
              <a:rPr lang="en"/>
              <a:t>, you can name the run name yourself as you like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 of steps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77"/>
            <a:ext cx="5491451" cy="1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59650" y="32947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registration record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59650" y="3694925"/>
            <a:ext cx="76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 will be in </a:t>
            </a:r>
            <a:r>
              <a:rPr b="1" i="1" lang="en"/>
              <a:t>run1.feat</a:t>
            </a:r>
            <a:r>
              <a:rPr lang="en"/>
              <a:t> folder, if you name the run name </a:t>
            </a:r>
            <a:r>
              <a:rPr b="1" i="1" lang="en"/>
              <a:t>run1</a:t>
            </a:r>
            <a:endParaRPr b="1" i="1"/>
          </a:p>
        </p:txBody>
      </p:sp>
      <p:sp>
        <p:nvSpPr>
          <p:cNvPr id="147" name="Google Shape;147;p21"/>
          <p:cNvSpPr txBox="1"/>
          <p:nvPr/>
        </p:nvSpPr>
        <p:spPr>
          <a:xfrm>
            <a:off x="559650" y="4095125"/>
            <a:ext cx="51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</a:t>
            </a:r>
            <a:r>
              <a:rPr b="1" i="1" lang="en"/>
              <a:t>example_func2highres.mat</a:t>
            </a:r>
            <a:r>
              <a:rPr lang="en"/>
              <a:t> in </a:t>
            </a:r>
            <a:r>
              <a:rPr b="1" i="1" lang="en"/>
              <a:t>run1.feat/reg</a:t>
            </a:r>
            <a:endParaRPr b="1" i="1"/>
          </a:p>
        </p:txBody>
      </p:sp>
      <p:sp>
        <p:nvSpPr>
          <p:cNvPr id="148" name="Google Shape;148;p21"/>
          <p:cNvSpPr txBox="1"/>
          <p:nvPr/>
        </p:nvSpPr>
        <p:spPr>
          <a:xfrm>
            <a:off x="5351888" y="4095125"/>
            <a:ext cx="38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That’s the second transformation matrix</a:t>
            </a:r>
            <a:endParaRPr sz="12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725" y="1265856"/>
            <a:ext cx="3577626" cy="85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