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2EF-7085-2E48-88E5-5DD2D04320F9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1934-7B98-C04A-9F18-40FB0FB6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2EF-7085-2E48-88E5-5DD2D04320F9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1934-7B98-C04A-9F18-40FB0FB6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2EF-7085-2E48-88E5-5DD2D04320F9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1934-7B98-C04A-9F18-40FB0FB6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2EF-7085-2E48-88E5-5DD2D04320F9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1934-7B98-C04A-9F18-40FB0FB6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0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2EF-7085-2E48-88E5-5DD2D04320F9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1934-7B98-C04A-9F18-40FB0FB6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2EF-7085-2E48-88E5-5DD2D04320F9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1934-7B98-C04A-9F18-40FB0FB6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2EF-7085-2E48-88E5-5DD2D04320F9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1934-7B98-C04A-9F18-40FB0FB6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2EF-7085-2E48-88E5-5DD2D04320F9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1934-7B98-C04A-9F18-40FB0FB6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2EF-7085-2E48-88E5-5DD2D04320F9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1934-7B98-C04A-9F18-40FB0FB6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2EF-7085-2E48-88E5-5DD2D04320F9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1934-7B98-C04A-9F18-40FB0FB6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6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2EF-7085-2E48-88E5-5DD2D04320F9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1934-7B98-C04A-9F18-40FB0FB6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542EF-7085-2E48-88E5-5DD2D04320F9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1934-7B98-C04A-9F18-40FB0FB6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dejs_logo_gre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10" y="2510494"/>
            <a:ext cx="2117436" cy="907321"/>
          </a:xfrm>
          <a:prstGeom prst="rect">
            <a:avLst/>
          </a:prstGeom>
        </p:spPr>
      </p:pic>
      <p:pic>
        <p:nvPicPr>
          <p:cNvPr id="7" name="Picture 6" descr="logo-1200-6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58" y="5047670"/>
            <a:ext cx="1916546" cy="10061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7182" y="30018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 smtClean="0">
                <a:latin typeface="Gill Sans Light"/>
                <a:cs typeface="Gill Sans Light"/>
              </a:rPr>
              <a:t>SnapPoll</a:t>
            </a:r>
            <a:r>
              <a:rPr lang="en-US" sz="3600" u="sng" dirty="0" smtClean="0">
                <a:latin typeface="Gill Sans Light"/>
                <a:cs typeface="Gill Sans Light"/>
              </a:rPr>
              <a:t> Project Architecture </a:t>
            </a:r>
            <a:r>
              <a:rPr lang="en-US" sz="3600" u="sng" smtClean="0">
                <a:latin typeface="Gill Sans Light"/>
                <a:cs typeface="Gill Sans Light"/>
              </a:rPr>
              <a:t>– v0.2.0</a:t>
            </a:r>
            <a:endParaRPr lang="en-US" sz="3600" u="sng" dirty="0">
              <a:latin typeface="Gill Sans Light"/>
              <a:cs typeface="Gill Sans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4546" y="2146598"/>
            <a:ext cx="2006952" cy="2006952"/>
            <a:chOff x="265545" y="2942057"/>
            <a:chExt cx="3209637" cy="3209637"/>
          </a:xfrm>
        </p:grpSpPr>
        <p:pic>
          <p:nvPicPr>
            <p:cNvPr id="5" name="Picture 4" descr="725f6ba2-fd63-41a9-805f-b8ecdc78ace3_android-phone-colo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45" y="2942057"/>
              <a:ext cx="3209637" cy="3209637"/>
            </a:xfrm>
            <a:prstGeom prst="rect">
              <a:avLst/>
            </a:prstGeom>
          </p:spPr>
        </p:pic>
        <p:pic>
          <p:nvPicPr>
            <p:cNvPr id="9" name="Picture 8" descr="ic_snappoll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20" y="3648365"/>
              <a:ext cx="1523998" cy="1523998"/>
            </a:xfrm>
            <a:prstGeom prst="rect">
              <a:avLst/>
            </a:prstGeom>
          </p:spPr>
        </p:pic>
      </p:grpSp>
      <p:sp>
        <p:nvSpPr>
          <p:cNvPr id="11" name="Magnetic Disk 10"/>
          <p:cNvSpPr/>
          <p:nvPr/>
        </p:nvSpPr>
        <p:spPr>
          <a:xfrm>
            <a:off x="5478318" y="4241221"/>
            <a:ext cx="1782619" cy="181263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Database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PostgreSQL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077" y="1864163"/>
            <a:ext cx="170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REST API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Node.js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 +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Express.js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8701" y="1472165"/>
            <a:ext cx="149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SnapPoll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Frontend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(Android) Client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8984" y="6084783"/>
            <a:ext cx="1275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Imgur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REST API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14455" y="1733775"/>
            <a:ext cx="3232727" cy="4504897"/>
          </a:xfrm>
          <a:prstGeom prst="roundRect">
            <a:avLst>
              <a:gd name="adj" fmla="val 1667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1365" y="1316243"/>
            <a:ext cx="2246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snappoll.herokuapp.com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/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api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</p:txBody>
      </p:sp>
      <p:cxnSp>
        <p:nvCxnSpPr>
          <p:cNvPr id="18" name="Straight Arrow Connector 17"/>
          <p:cNvCxnSpPr>
            <a:stCxn id="4" idx="2"/>
            <a:endCxn id="11" idx="1"/>
          </p:cNvCxnSpPr>
          <p:nvPr/>
        </p:nvCxnSpPr>
        <p:spPr>
          <a:xfrm>
            <a:off x="6369628" y="3417815"/>
            <a:ext cx="0" cy="8234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724728" y="2737253"/>
            <a:ext cx="2436090" cy="2269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>
            <a:off x="2158022" y="4153550"/>
            <a:ext cx="0" cy="8109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9194" y="4241221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Gill Sans Light"/>
                <a:cs typeface="Gill Sans Light"/>
              </a:rPr>
              <a:t>Upload image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Gill Sans Light"/>
                <a:cs typeface="Gill Sans Light"/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Gill Sans Light"/>
                <a:cs typeface="Gill Sans Light"/>
              </a:rPr>
              <a:t>and get public URL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Gill Sans Light"/>
              <a:cs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11204" y="2263186"/>
            <a:ext cx="1636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Gill Sans Light"/>
                <a:cs typeface="Gill Sans Light"/>
              </a:rPr>
              <a:t>HTTP GET/POST/PUT/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Gill Sans Light"/>
                <a:cs typeface="Gill Sans Light"/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Gill Sans Light"/>
                <a:cs typeface="Gill Sans Light"/>
              </a:rPr>
              <a:t>DELETE (JSON data)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Gill Sans Light"/>
              <a:cs typeface="Gill Sans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36112" y="3679684"/>
            <a:ext cx="1452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Gill Sans Light"/>
                <a:cs typeface="Gill Sans Light"/>
              </a:rPr>
              <a:t>Database transaction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652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Jinhyun Kim</dc:creator>
  <cp:lastModifiedBy>Jinhyun Kim</cp:lastModifiedBy>
  <cp:revision>14</cp:revision>
  <dcterms:created xsi:type="dcterms:W3CDTF">2015-04-27T18:32:33Z</dcterms:created>
  <dcterms:modified xsi:type="dcterms:W3CDTF">2015-04-27T19:04:45Z</dcterms:modified>
</cp:coreProperties>
</file>