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sz="11500" dirty="0" err="1" smtClean="0"/>
              <a:t>블루투스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가능하도록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로컬 장치가 다른 장치에 의하여 검색이 가능하도록 설정하려면 </a:t>
            </a:r>
            <a:r>
              <a:rPr lang="en-US" altLang="ko-KR" dirty="0"/>
              <a:t>ACTION_REQUEST_DISCOVERABLE </a:t>
            </a:r>
            <a:r>
              <a:rPr lang="ko-KR" altLang="en-US" dirty="0"/>
              <a:t>액션을 인수로 주어서 </a:t>
            </a:r>
            <a:r>
              <a:rPr lang="en-US" altLang="ko-KR" dirty="0" err="1"/>
              <a:t>startActivityForResult</a:t>
            </a:r>
            <a:r>
              <a:rPr lang="en-US" altLang="ko-KR" dirty="0"/>
              <a:t>(Intent,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을 호출</a:t>
            </a:r>
          </a:p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713365" cy="10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3" name="_x248555392" descr="EMB00000ab826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0" b="24432"/>
          <a:stretch>
            <a:fillRect/>
          </a:stretch>
        </p:blipFill>
        <p:spPr bwMode="auto">
          <a:xfrm>
            <a:off x="2987824" y="4077072"/>
            <a:ext cx="22860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8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장치와의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서버와 클라이언트 </a:t>
            </a:r>
            <a:r>
              <a:rPr lang="ko-KR" altLang="en-US" dirty="0" smtClean="0"/>
              <a:t>메커니즘 사용</a:t>
            </a:r>
            <a:endParaRPr lang="en-US" altLang="ko-KR" dirty="0" smtClean="0"/>
          </a:p>
          <a:p>
            <a:r>
              <a:rPr lang="ko-KR" altLang="en-US" dirty="0" smtClean="0"/>
              <a:t>전송프로토콜</a:t>
            </a:r>
            <a:r>
              <a:rPr lang="en-US" altLang="ko-KR" dirty="0" smtClean="0"/>
              <a:t>: RFCOMM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6626" name="Picture 2" descr="http://i.t.com.com/i/tr/downloads/images/olzak/bluetooth/olzak_bluetooth_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4228728" cy="31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7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" y="188640"/>
            <a:ext cx="8712968" cy="6534727"/>
          </a:xfrm>
        </p:spPr>
      </p:pic>
    </p:spTree>
    <p:extLst>
      <p:ext uri="{BB962C8B-B14F-4D97-AF65-F5344CB8AC3E}">
        <p14:creationId xmlns:p14="http://schemas.microsoft.com/office/powerpoint/2010/main" val="151170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76475"/>
            <a:ext cx="57467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71750" y="714375"/>
            <a:ext cx="33845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1"/>
              <a:t>연결요청 대기</a:t>
            </a:r>
            <a:r>
              <a:rPr lang="en-US" altLang="ko-KR" sz="2000" b="1"/>
              <a:t>(Listen)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7CBC31C-47AB-4F2F-9706-0F568AA962FA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13000"/>
            <a:ext cx="5834063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692275" y="1189038"/>
            <a:ext cx="338455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1"/>
              <a:t>연결요청 대기 구조도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51AC78-2F0C-4FDE-B69F-FAA2F2F7ED7F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70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906713"/>
            <a:ext cx="68405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571750" y="714375"/>
            <a:ext cx="33845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1"/>
              <a:t>소켓 데이터 수신 구조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ADC2890-99B5-4F69-9E07-9046B9F8295C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8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5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781300"/>
            <a:ext cx="6985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14688" y="785813"/>
            <a:ext cx="338455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1"/>
              <a:t>소켓 데이터 송수신 구조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5DCE8DF-ECB0-4DAF-B1E5-2A21272A676E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ko-KR" altLang="en-US" b="1" dirty="0" smtClean="0"/>
              <a:t>서버는 </a:t>
            </a:r>
            <a:r>
              <a:rPr lang="en-US" altLang="ko-KR" b="1" dirty="0" err="1" smtClean="0"/>
              <a:t>listenUsingRfcommWithServiceRecord</a:t>
            </a:r>
            <a:r>
              <a:rPr lang="en-US" altLang="ko-KR" b="1" dirty="0" smtClean="0"/>
              <a:t>(String</a:t>
            </a:r>
            <a:r>
              <a:rPr lang="en-US" altLang="ko-KR" b="1" dirty="0"/>
              <a:t>, UUID)</a:t>
            </a:r>
            <a:r>
              <a:rPr lang="ko-KR" altLang="en-US" b="1" dirty="0"/>
              <a:t>을 호출하여서 </a:t>
            </a:r>
            <a:r>
              <a:rPr lang="en-US" altLang="ko-KR" b="1" dirty="0" err="1"/>
              <a:t>BluetoothServerSocket</a:t>
            </a:r>
            <a:r>
              <a:rPr lang="ko-KR" altLang="en-US" b="1" dirty="0"/>
              <a:t>을 얻는다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b="1" dirty="0"/>
              <a:t>accept()</a:t>
            </a:r>
            <a:r>
              <a:rPr lang="ko-KR" altLang="en-US" b="1" dirty="0"/>
              <a:t>를 호출하여서 접속 요청에 </a:t>
            </a:r>
            <a:r>
              <a:rPr lang="ko-KR" altLang="en-US" b="1" dirty="0" err="1"/>
              <a:t>귀기울인다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b="1" dirty="0"/>
              <a:t>더 이상의 접속이 </a:t>
            </a:r>
            <a:r>
              <a:rPr lang="ko-KR" altLang="en-US" b="1" dirty="0" err="1"/>
              <a:t>필요없다면</a:t>
            </a:r>
            <a:r>
              <a:rPr lang="ko-KR" altLang="en-US" b="1" dirty="0"/>
              <a:t> </a:t>
            </a:r>
            <a:r>
              <a:rPr lang="en-US" altLang="ko-KR" b="1" dirty="0"/>
              <a:t>close()</a:t>
            </a:r>
            <a:r>
              <a:rPr lang="ko-KR" altLang="en-US" b="1" dirty="0"/>
              <a:t>를 호출한다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679422" cy="33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87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2" y="836712"/>
            <a:ext cx="569726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0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467600" cy="110872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BluetoothDevice를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이용하여서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createRfcommSocketToServiceRecord</a:t>
            </a:r>
            <a:r>
              <a:rPr lang="en-US" altLang="ko-KR" b="1" dirty="0" smtClean="0"/>
              <a:t>(UUID)을 </a:t>
            </a:r>
            <a:r>
              <a:rPr lang="en-US" altLang="ko-KR" b="1" dirty="0" err="1" smtClean="0"/>
              <a:t>호출하여서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BluetoothSocket을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얻는다</a:t>
            </a:r>
            <a:r>
              <a:rPr lang="en-US" altLang="ko-KR" b="1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connect</a:t>
            </a:r>
            <a:r>
              <a:rPr lang="en-US" altLang="ko-KR" b="1" dirty="0"/>
              <a:t>()</a:t>
            </a:r>
            <a:r>
              <a:rPr lang="ko-KR" altLang="en-US" b="1" dirty="0"/>
              <a:t>를 호출하여서 접속을 시작한다</a:t>
            </a:r>
            <a:r>
              <a:rPr lang="en-US" altLang="ko-KR" b="1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2492896"/>
            <a:ext cx="6696744" cy="380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9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9289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블루투스</a:t>
            </a:r>
            <a:r>
              <a:rPr lang="en-US" altLang="ko-KR" dirty="0"/>
              <a:t>(Bluetooth)</a:t>
            </a:r>
            <a:r>
              <a:rPr lang="ko-KR" altLang="en-US" dirty="0"/>
              <a:t>란 근거리 무선 통신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블루투스</a:t>
            </a:r>
            <a:r>
              <a:rPr lang="ko-KR" altLang="en-US" dirty="0"/>
              <a:t> 장치가 서로 접속하는 것을 </a:t>
            </a:r>
            <a:r>
              <a:rPr lang="ko-KR" altLang="en-US" b="1" dirty="0" err="1"/>
              <a:t>페어링</a:t>
            </a:r>
            <a:r>
              <a:rPr lang="en-US" altLang="ko-KR" b="1" dirty="0"/>
              <a:t>(pairing</a:t>
            </a:r>
            <a:r>
              <a:rPr lang="en-US" altLang="ko-KR" b="1" dirty="0" smtClean="0"/>
              <a:t>)</a:t>
            </a:r>
            <a:endParaRPr lang="ko-KR" altLang="en-US" dirty="0"/>
          </a:p>
          <a:p>
            <a:pPr fontAlgn="base"/>
            <a:r>
              <a:rPr lang="ko-KR" altLang="en-US" dirty="0" err="1"/>
              <a:t>블루투스</a:t>
            </a:r>
            <a:r>
              <a:rPr lang="ko-KR" altLang="en-US" dirty="0"/>
              <a:t> 장치들은 근거리의 </a:t>
            </a:r>
            <a:r>
              <a:rPr lang="ko-KR" altLang="en-US" dirty="0" err="1"/>
              <a:t>애드혹</a:t>
            </a:r>
            <a:r>
              <a:rPr lang="ko-KR" altLang="en-US" dirty="0"/>
              <a:t> 네트워크</a:t>
            </a:r>
            <a:r>
              <a:rPr lang="en-US" altLang="ko-KR" dirty="0"/>
              <a:t>(ad hoc network)</a:t>
            </a:r>
            <a:r>
              <a:rPr lang="ko-KR" altLang="en-US" dirty="0"/>
              <a:t>의 일종인 </a:t>
            </a:r>
            <a:r>
              <a:rPr lang="ko-KR" altLang="en-US" dirty="0" err="1"/>
              <a:t>피코넷</a:t>
            </a:r>
            <a:r>
              <a:rPr lang="en-US" altLang="ko-KR" dirty="0"/>
              <a:t>(</a:t>
            </a:r>
            <a:r>
              <a:rPr lang="en-US" altLang="ko-KR" dirty="0" err="1"/>
              <a:t>piconet</a:t>
            </a:r>
            <a:r>
              <a:rPr lang="en-US" altLang="ko-KR" dirty="0"/>
              <a:t>)</a:t>
            </a:r>
            <a:r>
              <a:rPr lang="ko-KR" altLang="en-US" dirty="0"/>
              <a:t>을 통하여 무선으로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최소 </a:t>
            </a:r>
            <a:r>
              <a:rPr lang="en-US" altLang="ko-KR" dirty="0"/>
              <a:t>10</a:t>
            </a:r>
            <a:r>
              <a:rPr lang="ko-KR" altLang="en-US" dirty="0" smtClean="0"/>
              <a:t>미터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주파수는 </a:t>
            </a:r>
            <a:r>
              <a:rPr lang="en-US" altLang="ko-KR" dirty="0"/>
              <a:t>2.4GHz </a:t>
            </a:r>
            <a:r>
              <a:rPr lang="ko-KR" altLang="en-US" dirty="0"/>
              <a:t>에서 </a:t>
            </a:r>
            <a:r>
              <a:rPr lang="en-US" altLang="ko-KR" dirty="0"/>
              <a:t>2.485GHz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5486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38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898159" cy="554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92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 fontScale="9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ko-KR" altLang="en-US" b="1" dirty="0"/>
              <a:t>소켓의 </a:t>
            </a:r>
            <a:r>
              <a:rPr lang="en-US" altLang="ko-KR" b="1" dirty="0" err="1"/>
              <a:t>getInputStream</a:t>
            </a:r>
            <a:r>
              <a:rPr lang="en-US" altLang="ko-KR" b="1" dirty="0"/>
              <a:t>()</a:t>
            </a:r>
            <a:r>
              <a:rPr lang="ko-KR" altLang="en-US" b="1" dirty="0"/>
              <a:t>과 </a:t>
            </a:r>
            <a:r>
              <a:rPr lang="en-US" altLang="ko-KR" b="1" dirty="0" err="1"/>
              <a:t>getOutputStream</a:t>
            </a:r>
            <a:r>
              <a:rPr lang="en-US" altLang="ko-KR" b="1" dirty="0"/>
              <a:t>()</a:t>
            </a:r>
            <a:r>
              <a:rPr lang="ko-KR" altLang="en-US" b="1" dirty="0"/>
              <a:t>을 호출하여서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과 </a:t>
            </a:r>
            <a:r>
              <a:rPr lang="en-US" altLang="ko-KR" b="1" dirty="0" err="1"/>
              <a:t>OutputStream</a:t>
            </a:r>
            <a:r>
              <a:rPr lang="ko-KR" altLang="en-US" b="1" dirty="0"/>
              <a:t>을 얻는다</a:t>
            </a:r>
            <a:r>
              <a:rPr lang="en-US" altLang="ko-KR" b="1" dirty="0"/>
              <a:t>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b="1" dirty="0" smtClean="0"/>
              <a:t>read(byte</a:t>
            </a:r>
            <a:r>
              <a:rPr lang="en-US" altLang="ko-KR" b="1" dirty="0"/>
              <a:t>[])</a:t>
            </a:r>
            <a:r>
              <a:rPr lang="ko-KR" altLang="en-US" b="1" dirty="0"/>
              <a:t>와 </a:t>
            </a:r>
            <a:r>
              <a:rPr lang="en-US" altLang="ko-KR" b="1" dirty="0"/>
              <a:t>write(byte[])</a:t>
            </a:r>
            <a:r>
              <a:rPr lang="ko-KR" altLang="en-US" b="1" dirty="0"/>
              <a:t>를 이용하여서 이들 </a:t>
            </a:r>
            <a:r>
              <a:rPr lang="ko-KR" altLang="en-US" b="1" dirty="0" err="1"/>
              <a:t>스트림에</a:t>
            </a:r>
            <a:r>
              <a:rPr lang="ko-KR" altLang="en-US" b="1" dirty="0"/>
              <a:t> 데이터를 쓰거나 읽으면 된다</a:t>
            </a:r>
            <a:r>
              <a:rPr lang="en-US" altLang="ko-KR" b="1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9"/>
            <a:ext cx="4968552" cy="405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8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0560"/>
            <a:ext cx="6207463" cy="632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안드로이드</a:t>
            </a:r>
            <a:r>
              <a:rPr lang="ko-KR" altLang="en-US" b="1" i="1" dirty="0"/>
              <a:t> </a:t>
            </a:r>
            <a:r>
              <a:rPr lang="ko-KR" altLang="en-US" b="1" i="1" dirty="0" err="1"/>
              <a:t>블루투스</a:t>
            </a:r>
            <a:r>
              <a:rPr lang="ko-KR" altLang="en-US" b="1" i="1" dirty="0"/>
              <a:t> </a:t>
            </a:r>
            <a:r>
              <a:rPr lang="en-US" altLang="ko-KR" b="1" i="1" dirty="0"/>
              <a:t>API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장치에 </a:t>
            </a:r>
            <a:r>
              <a:rPr lang="ko-KR" altLang="en-US" dirty="0"/>
              <a:t>장착된 </a:t>
            </a:r>
            <a:r>
              <a:rPr lang="ko-KR" altLang="en-US" dirty="0" err="1"/>
              <a:t>블루투스</a:t>
            </a:r>
            <a:r>
              <a:rPr lang="ko-KR" altLang="en-US" dirty="0"/>
              <a:t> 어댑터의 기능을 파악할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RFCOMM </a:t>
            </a:r>
            <a:r>
              <a:rPr lang="ko-KR" altLang="en-US" dirty="0"/>
              <a:t>채널을 생성할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검색</a:t>
            </a:r>
            <a:r>
              <a:rPr lang="en-US" altLang="ko-KR" dirty="0"/>
              <a:t>(discovery)</a:t>
            </a:r>
            <a:r>
              <a:rPr lang="ko-KR" altLang="en-US" dirty="0"/>
              <a:t>을 통하여 다른 </a:t>
            </a:r>
            <a:r>
              <a:rPr lang="ko-KR" altLang="en-US" dirty="0" err="1"/>
              <a:t>블루투스</a:t>
            </a:r>
            <a:r>
              <a:rPr lang="ko-KR" altLang="en-US" dirty="0"/>
              <a:t> 장치에 접속할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다른 </a:t>
            </a:r>
            <a:r>
              <a:rPr lang="ko-KR" altLang="en-US" dirty="0" err="1"/>
              <a:t>블루투스</a:t>
            </a:r>
            <a:r>
              <a:rPr lang="ko-KR" altLang="en-US" dirty="0"/>
              <a:t> 장치와 데이터를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09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/>
              <a:t>BluetoothAdapter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/>
              <a:t>로컬 </a:t>
            </a:r>
            <a:r>
              <a:rPr lang="ko-KR" altLang="en-US" dirty="0" err="1"/>
              <a:t>블루투스</a:t>
            </a:r>
            <a:r>
              <a:rPr lang="ko-KR" altLang="en-US" dirty="0"/>
              <a:t> 어댑터</a:t>
            </a:r>
          </a:p>
          <a:p>
            <a:r>
              <a:rPr lang="en-US" altLang="ko-KR" b="1" dirty="0" err="1"/>
              <a:t>BluetoothDevice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/>
              <a:t>원격 </a:t>
            </a:r>
            <a:r>
              <a:rPr lang="ko-KR" altLang="en-US" dirty="0" err="1"/>
              <a:t>블루투스</a:t>
            </a:r>
            <a:r>
              <a:rPr lang="ko-KR" altLang="en-US" dirty="0"/>
              <a:t> 장치</a:t>
            </a:r>
          </a:p>
          <a:p>
            <a:r>
              <a:rPr lang="en-US" altLang="ko-KR" b="1" dirty="0" err="1"/>
              <a:t>BluetoothSocket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dirty="0"/>
              <a:t>소켓에 대한 인터페이스를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en-US" altLang="ko-KR" b="1" dirty="0" err="1"/>
              <a:t>BluetoothServerSocket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/>
              <a:t>로컬 </a:t>
            </a:r>
            <a:r>
              <a:rPr lang="ko-KR" altLang="en-US" dirty="0" err="1"/>
              <a:t>블루투스</a:t>
            </a:r>
            <a:r>
              <a:rPr lang="ko-KR" altLang="en-US" dirty="0"/>
              <a:t> 어댑터에 생성되는 서버 </a:t>
            </a:r>
            <a:r>
              <a:rPr lang="ko-KR" altLang="en-US" dirty="0" smtClean="0"/>
              <a:t>소켓</a:t>
            </a:r>
            <a:endParaRPr lang="en-US" altLang="ko-KR" dirty="0" smtClean="0"/>
          </a:p>
          <a:p>
            <a:r>
              <a:rPr lang="en-US" altLang="ko-KR" b="1" dirty="0" err="1"/>
              <a:t>BluetoothClass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 err="1"/>
              <a:t>블루투스</a:t>
            </a:r>
            <a:r>
              <a:rPr lang="ko-KR" altLang="en-US" dirty="0"/>
              <a:t> 장치의 일반적인 특성과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b="1" dirty="0" err="1"/>
              <a:t>BluetoothProfile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ko-KR" altLang="en-US" dirty="0"/>
          </a:p>
          <a:p>
            <a:pPr lvl="1"/>
            <a:r>
              <a:rPr lang="ko-KR" altLang="en-US" dirty="0" err="1"/>
              <a:t>블루투스의</a:t>
            </a:r>
            <a:r>
              <a:rPr lang="ko-KR" altLang="en-US" dirty="0"/>
              <a:t> 프로필을 나타내는 인터페이스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BLUETOOTH </a:t>
            </a:r>
            <a:r>
              <a:rPr lang="ko-KR" altLang="en-US" b="1" dirty="0"/>
              <a:t>권한</a:t>
            </a:r>
            <a:endParaRPr lang="ko-KR" altLang="en-US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블루투스</a:t>
            </a:r>
            <a:r>
              <a:rPr lang="ko-KR" altLang="en-US" dirty="0"/>
              <a:t> 통신을 수행할 때 필요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/>
              <a:t>BLUETOOTH_ADMIN </a:t>
            </a:r>
            <a:r>
              <a:rPr lang="ko-KR" altLang="en-US" b="1" dirty="0"/>
              <a:t>권한</a:t>
            </a:r>
            <a:endParaRPr lang="ko-KR" altLang="en-US" dirty="0"/>
          </a:p>
          <a:p>
            <a:pPr lvl="1"/>
            <a:r>
              <a:rPr lang="ko-KR" altLang="en-US" dirty="0" smtClean="0"/>
              <a:t>로컬 </a:t>
            </a:r>
            <a:r>
              <a:rPr lang="ko-KR" altLang="en-US" dirty="0" err="1"/>
              <a:t>블루투스</a:t>
            </a:r>
            <a:r>
              <a:rPr lang="ko-KR" altLang="en-US" dirty="0"/>
              <a:t> 장치를 검색하거나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dirty="0"/>
              <a:t>설정을 변경할 때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5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설정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BluetoothAdapter</a:t>
            </a:r>
            <a:r>
              <a:rPr lang="en-US" altLang="ko-KR" b="1" dirty="0" smtClean="0"/>
              <a:t> </a:t>
            </a:r>
            <a:r>
              <a:rPr lang="ko-KR" altLang="en-US" b="1" dirty="0"/>
              <a:t>객체를 얻는다</a:t>
            </a:r>
            <a:r>
              <a:rPr lang="en-US" altLang="ko-KR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Bluetooth</a:t>
            </a:r>
            <a:r>
              <a:rPr lang="ko-KR" altLang="en-US" b="1" dirty="0"/>
              <a:t>를 활성화한다</a:t>
            </a:r>
            <a:r>
              <a:rPr lang="en-US" altLang="ko-KR" b="1" dirty="0"/>
              <a:t>.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912768" cy="102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80842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8" name="_x248555712" descr="EMB00000ab826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35292" r="816" b="30002"/>
          <a:stretch>
            <a:fillRect/>
          </a:stretch>
        </p:blipFill>
        <p:spPr bwMode="auto">
          <a:xfrm>
            <a:off x="2411760" y="4941168"/>
            <a:ext cx="2238375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장치 검색</a:t>
            </a:r>
            <a:r>
              <a:rPr lang="en-US" altLang="ko-KR" b="1" dirty="0"/>
              <a:t>(device discovery)</a:t>
            </a:r>
            <a:r>
              <a:rPr lang="ko-KR" altLang="en-US" dirty="0"/>
              <a:t>은 인근에 </a:t>
            </a:r>
            <a:r>
              <a:rPr lang="ko-KR" altLang="en-US" dirty="0" err="1"/>
              <a:t>블루투스</a:t>
            </a:r>
            <a:r>
              <a:rPr lang="ko-KR" altLang="en-US" dirty="0"/>
              <a:t> 장치가 있는지를 검색하는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r>
              <a:rPr lang="ko-KR" altLang="en-US" dirty="0" smtClean="0"/>
              <a:t>검색</a:t>
            </a:r>
            <a:r>
              <a:rPr lang="en-US" altLang="ko-KR" dirty="0"/>
              <a:t>(discovering), </a:t>
            </a:r>
            <a:r>
              <a:rPr lang="ko-KR" altLang="en-US" dirty="0"/>
              <a:t>조회</a:t>
            </a:r>
            <a:r>
              <a:rPr lang="en-US" altLang="ko-KR" dirty="0"/>
              <a:t>(inquiring), </a:t>
            </a:r>
            <a:r>
              <a:rPr lang="ko-KR" altLang="en-US" dirty="0"/>
              <a:t>스캐닝</a:t>
            </a:r>
            <a:r>
              <a:rPr lang="en-US" altLang="ko-KR" dirty="0"/>
              <a:t>(scanning)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원격 장치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MAC </a:t>
            </a:r>
            <a:r>
              <a:rPr lang="ko-KR" altLang="en-US" dirty="0"/>
              <a:t>주소 등을 알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5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페어링된</a:t>
            </a:r>
            <a:r>
              <a:rPr lang="ko-KR" altLang="en-US" dirty="0" smtClean="0"/>
              <a:t> 장치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장치 검색을 하기에 앞서서 원하는 장치에 대한 정보가 이미 알려져 있는지를 조회해보는 것이 필요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488832" cy="221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장치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8180" y="908720"/>
            <a:ext cx="7467600" cy="15407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startDiscovery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ko-KR" altLang="en-US" dirty="0"/>
              <a:t>과정은 </a:t>
            </a:r>
            <a:r>
              <a:rPr lang="ko-KR" altLang="en-US" dirty="0" smtClean="0"/>
              <a:t>비동기적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/>
              <a:t>초 정도의 시간을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/>
              <a:t>애플리케이션에서 발견된 장치에 대한 정보를 얻으려면 </a:t>
            </a:r>
            <a:r>
              <a:rPr lang="en-US" altLang="ko-KR" dirty="0"/>
              <a:t>ACTION_FOUND </a:t>
            </a:r>
            <a:r>
              <a:rPr lang="ko-KR" altLang="en-US" dirty="0" err="1"/>
              <a:t>인텐트에</a:t>
            </a:r>
            <a:r>
              <a:rPr lang="ko-KR" altLang="en-US" dirty="0"/>
              <a:t> 대한 방송 수신자를 등록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198196" cy="356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97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1013</TotalTime>
  <Words>378</Words>
  <Application>Microsoft Office PowerPoint</Application>
  <PresentationFormat>화면 슬라이드 쇼(4:3)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휴먼매직체</vt:lpstr>
      <vt:lpstr>Arial</vt:lpstr>
      <vt:lpstr>Century Schoolbook</vt:lpstr>
      <vt:lpstr>Trebuchet MS</vt:lpstr>
      <vt:lpstr>Wingdings</vt:lpstr>
      <vt:lpstr>Wingdings 2</vt:lpstr>
      <vt:lpstr>오렌지</vt:lpstr>
      <vt:lpstr>블루투스</vt:lpstr>
      <vt:lpstr>블루투스</vt:lpstr>
      <vt:lpstr>안드로이드 블루투스 API </vt:lpstr>
      <vt:lpstr>블루투스 클래스</vt:lpstr>
      <vt:lpstr>블루투스 권한</vt:lpstr>
      <vt:lpstr>블루투스 설정 방법</vt:lpstr>
      <vt:lpstr>장치 검색</vt:lpstr>
      <vt:lpstr>페어링된 장치 조회</vt:lpstr>
      <vt:lpstr>장치 검색</vt:lpstr>
      <vt:lpstr>검색 가능하도록 설정</vt:lpstr>
      <vt:lpstr>장치와의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</vt:lpstr>
      <vt:lpstr>PowerPoint 프레젠테이션</vt:lpstr>
      <vt:lpstr>클라이언트</vt:lpstr>
      <vt:lpstr>PowerPoint 프레젠테이션</vt:lpstr>
      <vt:lpstr>데이터 전송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ECE</cp:lastModifiedBy>
  <cp:revision>276</cp:revision>
  <dcterms:created xsi:type="dcterms:W3CDTF">2012-08-23T02:20:32Z</dcterms:created>
  <dcterms:modified xsi:type="dcterms:W3CDTF">2016-04-07T07:56:26Z</dcterms:modified>
</cp:coreProperties>
</file>