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3229-BD23-4F09-AF1C-10F74626A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9275-D047-4403-BFDD-F931F369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52DA-6588-4D3B-9086-0106CB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AB65-5B24-4472-B962-6DB3D2A4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2182-6957-46F3-A5F7-0A8D92E9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357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58C8-7DA6-4CAE-8480-9F26C70E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74F7-248D-4073-9580-772CA422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3C23-54A2-4FE1-BE96-BE3FD933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B981-546E-49D2-BEFA-A1F2383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7DF1-0DB8-4B67-8F5D-9FFF52BC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099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86E7E-11F2-4149-8B19-1D30A420D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6AC0-C72F-4091-8F23-7D3884C5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0B24-08DC-4A49-AF45-0FF8D61D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A010-77B2-4C17-999E-9E41754B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45CC-E68E-4003-97F7-4890BAB2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07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6AEA-3373-4485-AAB2-4D5AB5C5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6E7E-9DA3-4854-8072-D8443F2C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4F04-3E1B-4CD2-AB27-9284A883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636D-CCC0-4CD1-8A23-40AAD23A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E3BB-B90B-4526-B608-2A49D410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52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18CF-F9DB-47F1-8D68-6C808E31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B5834-17F4-43BD-B386-5B34B800E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77C6-F126-4C1E-A4EF-C1B6B018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87A5-7102-416F-8E09-DABB18CF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7AA4-61A0-4285-BC73-8B3865B8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33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F581-B8C8-4203-9FDD-09F94CA1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9C1B-C4E1-4E5F-9557-3BA91744D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D5FE3-8061-496A-ACAA-7BF12526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61455-12DA-40BD-BBE6-2CC26B2B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6995C-9542-4C01-B62E-99EAEDE6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5F61-6689-479E-9AA5-CBA67287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8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DB49-EEC5-4185-9B48-8DD8521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FDFF4-617F-4A3A-B5CD-905F20AC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704C6-ED7A-4FB9-B152-CAB5D6D5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4D0CA-19F5-4B65-8923-FE9FE2BCC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03292-9009-4B03-AF70-ADB2EDA7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06452-6D01-4A16-AFA7-2C80C2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E8B3B-3B51-4F9D-9F80-D5D18275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6E2F-5ADE-41D3-AB5B-851E57A7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830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C8A-7A44-4018-888C-DB9C4FB8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2775F-8411-47BC-8938-683E1702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07BF3-6940-40D4-9797-F5489279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2D214-9AF9-451A-85A6-ABE8862C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41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3ECD9-D01D-46F3-9F5B-20C5B586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FFB45-2B16-4C2F-923A-78E6A6A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DD76-05F6-49B5-B16E-9CA38D6C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0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3AF2-02D8-4DC2-BDC9-2CA62DCC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FE53-26DE-468E-848B-76612D29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1DDBC-79DA-42F6-8E27-F73CE2204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5E44-EC33-4E5C-9230-EEE503B1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5FE4-610F-4024-8501-38630349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6BDA-15C7-4D7E-AE5D-07FD009E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276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E439-F749-483C-9BB3-5D75B22A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85188-3062-41F3-9763-7B228EAC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C019E-71A3-4C4E-9062-D4C85C9D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B1A41-5622-445F-A430-1B36966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D649-4820-4873-B36D-87E27E01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1A54-CDC7-4F5F-BC92-108693BD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428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54504-E92F-41E3-A29C-7DC78119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4824-8E4E-472B-9120-E8F4B4FD1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F1C8-3A3F-4BB7-AF42-317C0EA7E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46DE-8824-40E4-805A-7CE026060114}" type="datetimeFigureOut">
              <a:rPr lang="en-PH" smtClean="0"/>
              <a:t>16/08/2022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1B19-C092-4096-96FD-E81D7E0B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2B72-8768-4CDF-B4BE-09CB8822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2FD0-B1B3-4ABF-A2A5-0690F8908BE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99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CC91-3856-4BBE-B68C-2FDB3D3F1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6FB5C-8ADF-44FF-B1CB-B21E66B95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F85DC-CF12-4366-98FD-AF91090D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142"/>
            <a:ext cx="12192000" cy="63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466-14C3-4E1D-85ED-46F9BE6F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AFB0-A906-4317-A51F-0E75E9AE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B770-24C3-4C18-8FA1-F0DD2BAD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688A-231E-48B9-B499-3EB9C02B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4EB3-769C-4909-A2D7-BB1B05D9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2D56B-2D88-4443-9907-7B409021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462"/>
            <a:ext cx="12192000" cy="60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5456-5BC0-4D7C-8667-BC3B39D9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793F-25F5-4A02-8113-F6D2A4A1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77F72-21C3-4250-9773-596EF804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FD29-89C0-468B-B9D5-D35DCB2F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0FB7-6579-469A-9766-D97D5F1F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6FD5E-FE66-4978-8E1A-6EDB56E7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1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BAFA-7CE7-477F-A0C0-1599B1C1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3DCA-1D8D-4500-AB76-6098D0DC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FF492-C202-4D8F-A17A-D70855B8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2EFA-1842-4908-9B46-CF81C7A9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246A-CF30-4EDF-ACA7-466C3197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5FB63-49D3-4441-A38B-2A738CBC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Castillote, Jinky Joy Ybiernas</dc:creator>
  <cp:lastModifiedBy>Castillote, Jinky Joy Ybiernas</cp:lastModifiedBy>
  <cp:revision>1</cp:revision>
  <dcterms:created xsi:type="dcterms:W3CDTF">2022-08-17T03:13:43Z</dcterms:created>
  <dcterms:modified xsi:type="dcterms:W3CDTF">2022-08-17T03:15:50Z</dcterms:modified>
</cp:coreProperties>
</file>