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7" r:id="rId2"/>
    <p:sldId id="261" r:id="rId3"/>
    <p:sldId id="262" r:id="rId4"/>
    <p:sldId id="260" r:id="rId5"/>
    <p:sldId id="263" r:id="rId6"/>
    <p:sldId id="258" r:id="rId7"/>
  </p:sldIdLst>
  <p:sldSz cx="12192000" cy="6858000"/>
  <p:notesSz cx="6858000" cy="9144000"/>
  <p:embeddedFontLst>
    <p:embeddedFont>
      <p:font typeface="Calibri" pitchFamily="34" charset="0"/>
      <p:regular r:id="rId9"/>
      <p:bold r:id="rId10"/>
      <p:italic r:id="rId11"/>
      <p:boldItalic r:id="rId12"/>
    </p:embeddedFont>
    <p:embeddedFont>
      <p:font typeface="新細明體" pitchFamily="18" charset="-120"/>
      <p:regular r:id="rId13"/>
    </p:embeddedFont>
    <p:embeddedFont>
      <p:font typeface="HY얕은샘물M" pitchFamily="18" charset="-127"/>
      <p:regular r:id="rId14"/>
    </p:embeddedFont>
    <p:embeddedFont>
      <p:font typeface="微软雅黑" pitchFamily="34" charset="-122"/>
      <p:regular r:id="rId15"/>
      <p:bold r:id="rId16"/>
    </p:embeddedFont>
    <p:embeddedFont>
      <p:font typeface="맑은 고딕" pitchFamily="50" charset="-127"/>
      <p:regular r:id="rId17"/>
      <p:bold r:id="rId18"/>
    </p:embeddedFont>
    <p:embeddedFont>
      <p:font typeface="Calibri Light" pitchFamily="34" charset="0"/>
      <p:regular r:id="rId19"/>
      <p:italic r:id="rId20"/>
    </p:embeddedFont>
    <p:embeddedFont>
      <p:font typeface="宋体" pitchFamily="2" charset="-122"/>
      <p:regular r:id="rId21"/>
    </p:embeddedFont>
  </p:embeddedFontLst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752" userDrawn="1">
          <p15:clr>
            <a:srgbClr val="A4A3A4"/>
          </p15:clr>
        </p15:guide>
        <p15:guide id="2" pos="551" userDrawn="1">
          <p15:clr>
            <a:srgbClr val="A4A3A4"/>
          </p15:clr>
        </p15:guide>
        <p15:guide id="4" orient="horz" pos="1253" userDrawn="1">
          <p15:clr>
            <a:srgbClr val="A4A3A4"/>
          </p15:clr>
        </p15:guide>
        <p15:guide id="5" orient="horz" pos="3249" userDrawn="1">
          <p15:clr>
            <a:srgbClr val="A4A3A4"/>
          </p15:clr>
        </p15:guide>
        <p15:guide id="6" pos="1527" userDrawn="1">
          <p15:clr>
            <a:srgbClr val="A4A3A4"/>
          </p15:clr>
        </p15:guide>
        <p15:guide id="7" pos="3341" userDrawn="1">
          <p15:clr>
            <a:srgbClr val="A4A3A4"/>
          </p15:clr>
        </p15:guide>
        <p15:guide id="8" orient="horz" pos="2228" userDrawn="1">
          <p15:clr>
            <a:srgbClr val="A4A3A4"/>
          </p15:clr>
        </p15:guide>
        <p15:guide id="9" pos="4588" userDrawn="1">
          <p15:clr>
            <a:srgbClr val="A4A3A4"/>
          </p15:clr>
        </p15:guide>
        <p15:guide id="10" pos="5541" userDrawn="1">
          <p15:clr>
            <a:srgbClr val="A4A3A4"/>
          </p15:clr>
        </p15:guide>
        <p15:guide id="11" pos="61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463E"/>
    <a:srgbClr val="CC3333"/>
    <a:srgbClr val="D1D2D4"/>
    <a:srgbClr val="2F2C33"/>
    <a:srgbClr val="2B7FB9"/>
    <a:srgbClr val="D2C4B1"/>
    <a:srgbClr val="59A5D9"/>
    <a:srgbClr val="4E9FD6"/>
    <a:srgbClr val="E24E47"/>
    <a:srgbClr val="D5AB9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-588" y="-90"/>
      </p:cViewPr>
      <p:guideLst>
        <p:guide orient="horz" pos="1752"/>
        <p:guide orient="horz" pos="1253"/>
        <p:guide orient="horz" pos="3249"/>
        <p:guide orient="horz" pos="2228"/>
        <p:guide pos="551"/>
        <p:guide pos="1527"/>
        <p:guide pos="3341"/>
        <p:guide pos="4588"/>
        <p:guide pos="5541"/>
        <p:guide pos="61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B1877-75A3-4E2C-9131-97FB5A578073}" type="datetimeFigureOut">
              <a:rPr lang="zh-HK" altLang="en-US" smtClean="0"/>
              <a:pPr/>
              <a:t>20/2/2018</a:t>
            </a:fld>
            <a:endParaRPr lang="zh-HK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C56A0-0E96-455E-8FF2-4AFAAEB5029E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2823849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5DA9-4121-4118-8D98-629DB5355B0A}" type="datetimeFigureOut">
              <a:rPr lang="zh-HK" altLang="en-US" smtClean="0"/>
              <a:pPr/>
              <a:t>20/2/2018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1ADE-016E-48A0-B2A3-E2F4489AD36D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155271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5DA9-4121-4118-8D98-629DB5355B0A}" type="datetimeFigureOut">
              <a:rPr lang="zh-HK" altLang="en-US" smtClean="0"/>
              <a:pPr/>
              <a:t>20/2/2018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1ADE-016E-48A0-B2A3-E2F4489AD36D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256852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5DA9-4121-4118-8D98-629DB5355B0A}" type="datetimeFigureOut">
              <a:rPr lang="zh-HK" altLang="en-US" smtClean="0"/>
              <a:pPr/>
              <a:t>20/2/2018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1ADE-016E-48A0-B2A3-E2F4489AD36D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34383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5DA9-4121-4118-8D98-629DB5355B0A}" type="datetimeFigureOut">
              <a:rPr lang="zh-HK" altLang="en-US" smtClean="0"/>
              <a:pPr/>
              <a:t>20/2/2018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1ADE-016E-48A0-B2A3-E2F4489AD36D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181472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5DA9-4121-4118-8D98-629DB5355B0A}" type="datetimeFigureOut">
              <a:rPr lang="zh-HK" altLang="en-US" smtClean="0"/>
              <a:pPr/>
              <a:t>20/2/2018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1ADE-016E-48A0-B2A3-E2F4489AD36D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65648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5DA9-4121-4118-8D98-629DB5355B0A}" type="datetimeFigureOut">
              <a:rPr lang="zh-HK" altLang="en-US" smtClean="0"/>
              <a:pPr/>
              <a:t>20/2/2018</a:t>
            </a:fld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1ADE-016E-48A0-B2A3-E2F4489AD36D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2450660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5DA9-4121-4118-8D98-629DB5355B0A}" type="datetimeFigureOut">
              <a:rPr lang="zh-HK" altLang="en-US" smtClean="0"/>
              <a:pPr/>
              <a:t>20/2/2018</a:t>
            </a:fld>
            <a:endParaRPr lang="zh-HK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1ADE-016E-48A0-B2A3-E2F4489AD36D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379374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5DA9-4121-4118-8D98-629DB5355B0A}" type="datetimeFigureOut">
              <a:rPr lang="zh-HK" altLang="en-US" smtClean="0"/>
              <a:pPr/>
              <a:t>20/2/2018</a:t>
            </a:fld>
            <a:endParaRPr lang="zh-HK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1ADE-016E-48A0-B2A3-E2F4489AD36D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1576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5DA9-4121-4118-8D98-629DB5355B0A}" type="datetimeFigureOut">
              <a:rPr lang="zh-HK" altLang="en-US" smtClean="0"/>
              <a:pPr/>
              <a:t>20/2/2018</a:t>
            </a:fld>
            <a:endParaRPr lang="zh-HK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1ADE-016E-48A0-B2A3-E2F4489AD36D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11214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5DA9-4121-4118-8D98-629DB5355B0A}" type="datetimeFigureOut">
              <a:rPr lang="zh-HK" altLang="en-US" smtClean="0"/>
              <a:pPr/>
              <a:t>20/2/2018</a:t>
            </a:fld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1ADE-016E-48A0-B2A3-E2F4489AD36D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138676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5DA9-4121-4118-8D98-629DB5355B0A}" type="datetimeFigureOut">
              <a:rPr lang="zh-HK" altLang="en-US" smtClean="0"/>
              <a:pPr/>
              <a:t>20/2/2018</a:t>
            </a:fld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1ADE-016E-48A0-B2A3-E2F4489AD36D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161448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95DA9-4121-4118-8D98-629DB5355B0A}" type="datetimeFigureOut">
              <a:rPr lang="zh-HK" altLang="en-US" smtClean="0"/>
              <a:pPr/>
              <a:t>20/2/2018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B1ADE-016E-48A0-B2A3-E2F4489AD36D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74388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7F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9" name="组合 2178"/>
          <p:cNvGrpSpPr/>
          <p:nvPr/>
        </p:nvGrpSpPr>
        <p:grpSpPr>
          <a:xfrm>
            <a:off x="-1058489" y="4969609"/>
            <a:ext cx="14716433" cy="1888392"/>
            <a:chOff x="-1058489" y="4969609"/>
            <a:chExt cx="14716433" cy="1888392"/>
          </a:xfrm>
        </p:grpSpPr>
        <p:sp>
          <p:nvSpPr>
            <p:cNvPr id="2178" name="等腰三角形 2177"/>
            <p:cNvSpPr/>
            <p:nvPr/>
          </p:nvSpPr>
          <p:spPr>
            <a:xfrm>
              <a:off x="2324580" y="4969611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64" name="等腰三角形 163"/>
            <p:cNvSpPr/>
            <p:nvPr/>
          </p:nvSpPr>
          <p:spPr>
            <a:xfrm>
              <a:off x="3959918" y="4969610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65" name="等腰三角形 164"/>
            <p:cNvSpPr/>
            <p:nvPr/>
          </p:nvSpPr>
          <p:spPr>
            <a:xfrm>
              <a:off x="6002806" y="4969610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66" name="等腰三角形 165"/>
            <p:cNvSpPr/>
            <p:nvPr/>
          </p:nvSpPr>
          <p:spPr>
            <a:xfrm>
              <a:off x="7767436" y="4969610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67" name="等腰三角形 166"/>
            <p:cNvSpPr/>
            <p:nvPr/>
          </p:nvSpPr>
          <p:spPr>
            <a:xfrm>
              <a:off x="9233380" y="4969610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68" name="等腰三角形 167"/>
            <p:cNvSpPr/>
            <p:nvPr/>
          </p:nvSpPr>
          <p:spPr>
            <a:xfrm>
              <a:off x="1475682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69" name="等腰三角形 168"/>
            <p:cNvSpPr/>
            <p:nvPr/>
          </p:nvSpPr>
          <p:spPr>
            <a:xfrm>
              <a:off x="49897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70" name="等腰三角形 169"/>
            <p:cNvSpPr/>
            <p:nvPr/>
          </p:nvSpPr>
          <p:spPr>
            <a:xfrm>
              <a:off x="782869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71" name="等腰三角形 170"/>
            <p:cNvSpPr/>
            <p:nvPr/>
          </p:nvSpPr>
          <p:spPr>
            <a:xfrm>
              <a:off x="-567206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72" name="等腰三角形 171"/>
            <p:cNvSpPr/>
            <p:nvPr/>
          </p:nvSpPr>
          <p:spPr>
            <a:xfrm>
              <a:off x="-1058489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73" name="等腰三角形 172"/>
            <p:cNvSpPr/>
            <p:nvPr/>
          </p:nvSpPr>
          <p:spPr>
            <a:xfrm>
              <a:off x="4429206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74" name="等腰三角形 173"/>
            <p:cNvSpPr/>
            <p:nvPr/>
          </p:nvSpPr>
          <p:spPr>
            <a:xfrm>
              <a:off x="6830016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75" name="等腰三角形 174"/>
            <p:cNvSpPr/>
            <p:nvPr/>
          </p:nvSpPr>
          <p:spPr>
            <a:xfrm>
              <a:off x="5144304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76" name="等腰三角形 175"/>
            <p:cNvSpPr/>
            <p:nvPr/>
          </p:nvSpPr>
          <p:spPr>
            <a:xfrm>
              <a:off x="8294006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78" name="等腰三角形 177"/>
            <p:cNvSpPr/>
            <p:nvPr/>
          </p:nvSpPr>
          <p:spPr>
            <a:xfrm>
              <a:off x="3168596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182" name="组合 181"/>
          <p:cNvGrpSpPr/>
          <p:nvPr/>
        </p:nvGrpSpPr>
        <p:grpSpPr>
          <a:xfrm flipV="1">
            <a:off x="-1058489" y="-10305"/>
            <a:ext cx="14716433" cy="1888392"/>
            <a:chOff x="-1058489" y="4969609"/>
            <a:chExt cx="14716433" cy="1888392"/>
          </a:xfrm>
        </p:grpSpPr>
        <p:sp>
          <p:nvSpPr>
            <p:cNvPr id="183" name="等腰三角形 182"/>
            <p:cNvSpPr/>
            <p:nvPr/>
          </p:nvSpPr>
          <p:spPr>
            <a:xfrm>
              <a:off x="2324580" y="4969611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84" name="等腰三角形 183"/>
            <p:cNvSpPr/>
            <p:nvPr/>
          </p:nvSpPr>
          <p:spPr>
            <a:xfrm>
              <a:off x="3959918" y="4969610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85" name="等腰三角形 184"/>
            <p:cNvSpPr/>
            <p:nvPr/>
          </p:nvSpPr>
          <p:spPr>
            <a:xfrm>
              <a:off x="6002806" y="4969610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86" name="等腰三角形 185"/>
            <p:cNvSpPr/>
            <p:nvPr/>
          </p:nvSpPr>
          <p:spPr>
            <a:xfrm>
              <a:off x="7767436" y="4969610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87" name="等腰三角形 186"/>
            <p:cNvSpPr/>
            <p:nvPr/>
          </p:nvSpPr>
          <p:spPr>
            <a:xfrm>
              <a:off x="9233380" y="4969610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88" name="等腰三角形 187"/>
            <p:cNvSpPr/>
            <p:nvPr/>
          </p:nvSpPr>
          <p:spPr>
            <a:xfrm>
              <a:off x="1475682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89" name="等腰三角形 188"/>
            <p:cNvSpPr/>
            <p:nvPr/>
          </p:nvSpPr>
          <p:spPr>
            <a:xfrm>
              <a:off x="49897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90" name="等腰三角形 189"/>
            <p:cNvSpPr/>
            <p:nvPr/>
          </p:nvSpPr>
          <p:spPr>
            <a:xfrm>
              <a:off x="782869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91" name="等腰三角形 190"/>
            <p:cNvSpPr/>
            <p:nvPr/>
          </p:nvSpPr>
          <p:spPr>
            <a:xfrm>
              <a:off x="-567206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92" name="等腰三角形 191"/>
            <p:cNvSpPr/>
            <p:nvPr/>
          </p:nvSpPr>
          <p:spPr>
            <a:xfrm>
              <a:off x="-1058489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93" name="等腰三角形 192"/>
            <p:cNvSpPr/>
            <p:nvPr/>
          </p:nvSpPr>
          <p:spPr>
            <a:xfrm>
              <a:off x="4429206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94" name="等腰三角形 193"/>
            <p:cNvSpPr/>
            <p:nvPr/>
          </p:nvSpPr>
          <p:spPr>
            <a:xfrm>
              <a:off x="6830016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95" name="等腰三角形 194"/>
            <p:cNvSpPr/>
            <p:nvPr/>
          </p:nvSpPr>
          <p:spPr>
            <a:xfrm>
              <a:off x="5144304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96" name="等腰三角形 195"/>
            <p:cNvSpPr/>
            <p:nvPr/>
          </p:nvSpPr>
          <p:spPr>
            <a:xfrm>
              <a:off x="8294006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97" name="等腰三角形 196"/>
            <p:cNvSpPr/>
            <p:nvPr/>
          </p:nvSpPr>
          <p:spPr>
            <a:xfrm>
              <a:off x="3168596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278384" y="1074198"/>
            <a:ext cx="1000513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 smtClean="0">
                <a:solidFill>
                  <a:schemeClr val="bg1">
                    <a:lumMod val="9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템플릿 </a:t>
            </a:r>
            <a:r>
              <a:rPr lang="ko-KR" altLang="en-US" sz="8000" dirty="0" err="1" smtClean="0">
                <a:solidFill>
                  <a:schemeClr val="bg1">
                    <a:lumMod val="9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메소드</a:t>
            </a:r>
            <a:r>
              <a:rPr lang="ko-KR" altLang="en-US" sz="8000" dirty="0" smtClean="0">
                <a:solidFill>
                  <a:schemeClr val="bg1">
                    <a:lumMod val="9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 패턴</a:t>
            </a:r>
            <a:endParaRPr lang="en-US" altLang="ko-KR" sz="8000" dirty="0" smtClean="0">
              <a:solidFill>
                <a:schemeClr val="bg1">
                  <a:lumMod val="95000"/>
                </a:schemeClr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8000" dirty="0" smtClean="0">
                <a:solidFill>
                  <a:schemeClr val="bg1">
                    <a:lumMod val="9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           </a:t>
            </a:r>
            <a:r>
              <a:rPr lang="en-US" altLang="ko-KR" sz="9600" dirty="0" smtClean="0">
                <a:solidFill>
                  <a:schemeClr val="bg1">
                    <a:lumMod val="9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&amp;</a:t>
            </a:r>
            <a:endParaRPr lang="en-US" altLang="ko-KR" sz="8000" dirty="0" smtClean="0">
              <a:solidFill>
                <a:schemeClr val="bg1">
                  <a:lumMod val="95000"/>
                </a:schemeClr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ko-KR" altLang="en-US" sz="8000" dirty="0" smtClean="0">
                <a:solidFill>
                  <a:schemeClr val="bg1">
                    <a:lumMod val="9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             </a:t>
            </a:r>
            <a:r>
              <a:rPr lang="ko-KR" altLang="en-US" sz="8000" dirty="0" err="1" smtClean="0">
                <a:solidFill>
                  <a:schemeClr val="bg1">
                    <a:lumMod val="9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팩토리</a:t>
            </a:r>
            <a:r>
              <a:rPr lang="ko-KR" altLang="en-US" sz="8000" dirty="0" smtClean="0">
                <a:solidFill>
                  <a:schemeClr val="bg1">
                    <a:lumMod val="9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r>
              <a:rPr lang="ko-KR" altLang="en-US" sz="8000" dirty="0" err="1" smtClean="0">
                <a:solidFill>
                  <a:schemeClr val="bg1">
                    <a:lumMod val="9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메소드</a:t>
            </a:r>
            <a:r>
              <a:rPr lang="ko-KR" altLang="en-US" sz="8000" dirty="0" smtClean="0">
                <a:solidFill>
                  <a:schemeClr val="bg1">
                    <a:lumMod val="9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 패턴</a:t>
            </a:r>
            <a:endParaRPr lang="ko-KR" altLang="en-US" sz="8000" dirty="0">
              <a:solidFill>
                <a:schemeClr val="bg1">
                  <a:lumMod val="95000"/>
                </a:schemeClr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523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6" presetClass="emph" presetSubtype="0" decel="2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217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"/>
                            </p:stCondLst>
                            <p:childTnLst>
                              <p:par>
                                <p:cTn id="1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" fill="hold"/>
                                        <p:tgtEl>
                                          <p:spTgt spid="2179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ID="6" presetClass="emph" presetSubtype="0" decel="2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18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18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7F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87200" y="216812"/>
            <a:ext cx="304799" cy="828221"/>
          </a:xfrm>
          <a:prstGeom prst="rect">
            <a:avLst/>
          </a:prstGeom>
          <a:solidFill>
            <a:srgbClr val="2F2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11756570" y="216812"/>
            <a:ext cx="79828" cy="828221"/>
          </a:xfrm>
          <a:prstGeom prst="rect">
            <a:avLst/>
          </a:prstGeom>
          <a:solidFill>
            <a:srgbClr val="2F2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914394" y="223616"/>
            <a:ext cx="947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dirty="0" smtClean="0">
                <a:solidFill>
                  <a:srgbClr val="D1D2D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HK" altLang="en-US" sz="4800" dirty="0">
              <a:solidFill>
                <a:srgbClr val="D1D2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flipV="1">
            <a:off x="0" y="5643563"/>
            <a:ext cx="12192000" cy="1214437"/>
            <a:chOff x="0" y="-14541"/>
            <a:chExt cx="12192000" cy="1214437"/>
          </a:xfrm>
        </p:grpSpPr>
        <p:sp>
          <p:nvSpPr>
            <p:cNvPr id="8" name="矩形 7"/>
            <p:cNvSpPr/>
            <p:nvPr/>
          </p:nvSpPr>
          <p:spPr>
            <a:xfrm>
              <a:off x="0" y="-14541"/>
              <a:ext cx="12192000" cy="1009650"/>
            </a:xfrm>
            <a:prstGeom prst="rect">
              <a:avLst/>
            </a:prstGeom>
            <a:solidFill>
              <a:srgbClr val="2F2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34132" y="759904"/>
              <a:ext cx="1811337" cy="439992"/>
            </a:xfrm>
            <a:prstGeom prst="triangle">
              <a:avLst/>
            </a:prstGeom>
            <a:solidFill>
              <a:srgbClr val="2B7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30982" y="6087805"/>
            <a:ext cx="5661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D1D2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Method</a:t>
            </a:r>
            <a:endParaRPr lang="zh-HK" altLang="en-US" sz="4000" dirty="0">
              <a:solidFill>
                <a:srgbClr val="D1D2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모서리가 접힌 도형 32"/>
          <p:cNvSpPr/>
          <p:nvPr/>
        </p:nvSpPr>
        <p:spPr>
          <a:xfrm>
            <a:off x="3056709" y="618309"/>
            <a:ext cx="2020388" cy="1445622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접힌 도형 33"/>
          <p:cNvSpPr/>
          <p:nvPr/>
        </p:nvSpPr>
        <p:spPr>
          <a:xfrm>
            <a:off x="3095897" y="3661955"/>
            <a:ext cx="2020388" cy="1445622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아래쪽 화살표 34"/>
          <p:cNvSpPr/>
          <p:nvPr/>
        </p:nvSpPr>
        <p:spPr>
          <a:xfrm>
            <a:off x="3753395" y="2403566"/>
            <a:ext cx="635726" cy="905691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254035" y="783771"/>
            <a:ext cx="205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상위 클래스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14845" y="3836125"/>
            <a:ext cx="205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하위 클래스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6653" y="1480457"/>
            <a:ext cx="2029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</a:rPr>
              <a:t>처리의 흐름을 제어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32115" y="4371703"/>
            <a:ext cx="1881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처리의 내용을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       구체화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54834" y="1820091"/>
            <a:ext cx="38840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전체적인 레이아웃은 통일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But!</a:t>
            </a:r>
          </a:p>
          <a:p>
            <a:r>
              <a:rPr lang="ko-KR" altLang="en-US" dirty="0" smtClean="0"/>
              <a:t>    </a:t>
            </a:r>
            <a:endParaRPr lang="en-US" altLang="ko-KR" dirty="0" smtClean="0"/>
          </a:p>
          <a:p>
            <a:r>
              <a:rPr lang="en-US" altLang="ko-KR" dirty="0" smtClean="0"/>
              <a:t>      </a:t>
            </a:r>
            <a:r>
              <a:rPr lang="ko-KR" altLang="en-US" dirty="0" smtClean="0"/>
              <a:t>상속 받은 클래스로 하여금</a:t>
            </a:r>
            <a:endParaRPr lang="en-US" altLang="ko-KR" dirty="0" smtClean="0"/>
          </a:p>
          <a:p>
            <a:r>
              <a:rPr lang="en-US" altLang="ko-KR" dirty="0" smtClean="0"/>
              <a:t>       </a:t>
            </a:r>
            <a:r>
              <a:rPr lang="ko-KR" altLang="en-US" dirty="0" smtClean="0"/>
              <a:t>어느 정도의 유연성을 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5" name="왼쪽으로 구부러진 화살표 54"/>
          <p:cNvSpPr/>
          <p:nvPr/>
        </p:nvSpPr>
        <p:spPr>
          <a:xfrm>
            <a:off x="5617029" y="1611087"/>
            <a:ext cx="1210492" cy="2577737"/>
          </a:xfrm>
          <a:prstGeom prst="curvedLeft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910540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7F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flipV="1">
            <a:off x="0" y="5643563"/>
            <a:ext cx="12192000" cy="1214437"/>
            <a:chOff x="0" y="-14541"/>
            <a:chExt cx="12192000" cy="1214437"/>
          </a:xfrm>
        </p:grpSpPr>
        <p:sp>
          <p:nvSpPr>
            <p:cNvPr id="6" name="矩形 5"/>
            <p:cNvSpPr/>
            <p:nvPr/>
          </p:nvSpPr>
          <p:spPr>
            <a:xfrm>
              <a:off x="0" y="-14541"/>
              <a:ext cx="12192000" cy="1009650"/>
            </a:xfrm>
            <a:prstGeom prst="rect">
              <a:avLst/>
            </a:prstGeom>
            <a:solidFill>
              <a:srgbClr val="2F2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34132" y="759904"/>
              <a:ext cx="1811337" cy="439992"/>
            </a:xfrm>
            <a:prstGeom prst="triangle">
              <a:avLst/>
            </a:prstGeom>
            <a:solidFill>
              <a:srgbClr val="2B7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30982" y="6087805"/>
            <a:ext cx="5661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dirty="0" smtClean="0">
                <a:solidFill>
                  <a:srgbClr val="D1D2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Method</a:t>
            </a:r>
            <a:endParaRPr lang="zh-HK" altLang="en-US" sz="4000" dirty="0">
              <a:solidFill>
                <a:srgbClr val="D1D2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887200" y="216812"/>
            <a:ext cx="304799" cy="828221"/>
          </a:xfrm>
          <a:prstGeom prst="rect">
            <a:avLst/>
          </a:prstGeom>
          <a:solidFill>
            <a:srgbClr val="2F2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矩形 9"/>
          <p:cNvSpPr/>
          <p:nvPr/>
        </p:nvSpPr>
        <p:spPr>
          <a:xfrm>
            <a:off x="11756570" y="216812"/>
            <a:ext cx="79828" cy="828221"/>
          </a:xfrm>
          <a:prstGeom prst="rect">
            <a:avLst/>
          </a:prstGeom>
          <a:solidFill>
            <a:srgbClr val="2F2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914394" y="223616"/>
            <a:ext cx="947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dirty="0" smtClean="0">
                <a:solidFill>
                  <a:srgbClr val="D1D2D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HK" altLang="en-US" sz="4800" dirty="0">
              <a:solidFill>
                <a:srgbClr val="D1D2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-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-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41" name="그림 240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982789" cy="6216940"/>
          </a:xfrm>
          <a:prstGeom prst="rect">
            <a:avLst/>
          </a:prstGeom>
        </p:spPr>
      </p:pic>
      <p:pic>
        <p:nvPicPr>
          <p:cNvPr id="12" name="그림 11" descr="2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78880" y="0"/>
            <a:ext cx="5913120" cy="5068390"/>
          </a:xfrm>
          <a:prstGeom prst="rect">
            <a:avLst/>
          </a:prstGeom>
        </p:spPr>
      </p:pic>
      <p:pic>
        <p:nvPicPr>
          <p:cNvPr id="13" name="그림 12" descr="d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56914" y="3840480"/>
            <a:ext cx="3135086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255563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7F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87200" y="216812"/>
            <a:ext cx="304799" cy="828221"/>
          </a:xfrm>
          <a:prstGeom prst="rect">
            <a:avLst/>
          </a:prstGeom>
          <a:solidFill>
            <a:srgbClr val="2F2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11756570" y="216812"/>
            <a:ext cx="79828" cy="828221"/>
          </a:xfrm>
          <a:prstGeom prst="rect">
            <a:avLst/>
          </a:prstGeom>
          <a:solidFill>
            <a:srgbClr val="2F2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8" name="组合 7"/>
          <p:cNvGrpSpPr/>
          <p:nvPr/>
        </p:nvGrpSpPr>
        <p:grpSpPr>
          <a:xfrm flipV="1">
            <a:off x="0" y="5643563"/>
            <a:ext cx="12192000" cy="1214437"/>
            <a:chOff x="0" y="-14541"/>
            <a:chExt cx="12192000" cy="1214437"/>
          </a:xfrm>
        </p:grpSpPr>
        <p:sp>
          <p:nvSpPr>
            <p:cNvPr id="9" name="矩形 8"/>
            <p:cNvSpPr/>
            <p:nvPr/>
          </p:nvSpPr>
          <p:spPr>
            <a:xfrm>
              <a:off x="0" y="-14541"/>
              <a:ext cx="12192000" cy="1009650"/>
            </a:xfrm>
            <a:prstGeom prst="rect">
              <a:avLst/>
            </a:prstGeom>
            <a:solidFill>
              <a:srgbClr val="2F2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34132" y="759904"/>
              <a:ext cx="1811337" cy="439992"/>
            </a:xfrm>
            <a:prstGeom prst="triangle">
              <a:avLst/>
            </a:prstGeom>
            <a:solidFill>
              <a:srgbClr val="2B7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914394" y="223616"/>
            <a:ext cx="947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dirty="0" smtClean="0">
                <a:solidFill>
                  <a:srgbClr val="D1D2D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HK" altLang="en-US" sz="4800" dirty="0">
              <a:solidFill>
                <a:srgbClr val="D1D2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0982" y="6087805"/>
            <a:ext cx="5661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dirty="0" smtClean="0">
                <a:solidFill>
                  <a:srgbClr val="D1D2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 Method</a:t>
            </a:r>
            <a:endParaRPr lang="zh-HK" altLang="en-US" sz="4000" dirty="0">
              <a:solidFill>
                <a:srgbClr val="D1D2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모서리가 접힌 도형 27"/>
          <p:cNvSpPr/>
          <p:nvPr/>
        </p:nvSpPr>
        <p:spPr>
          <a:xfrm>
            <a:off x="1907178" y="687977"/>
            <a:ext cx="4502331" cy="1576251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접힌 도형 28"/>
          <p:cNvSpPr/>
          <p:nvPr/>
        </p:nvSpPr>
        <p:spPr>
          <a:xfrm>
            <a:off x="975360" y="3648891"/>
            <a:ext cx="1715589" cy="1497874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접힌 도형 38"/>
          <p:cNvSpPr/>
          <p:nvPr/>
        </p:nvSpPr>
        <p:spPr>
          <a:xfrm>
            <a:off x="3339737" y="3661956"/>
            <a:ext cx="1715589" cy="1497874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접힌 도형 39"/>
          <p:cNvSpPr/>
          <p:nvPr/>
        </p:nvSpPr>
        <p:spPr>
          <a:xfrm>
            <a:off x="5677989" y="3666309"/>
            <a:ext cx="1715589" cy="1497874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위쪽 화살표 40"/>
          <p:cNvSpPr/>
          <p:nvPr/>
        </p:nvSpPr>
        <p:spPr>
          <a:xfrm>
            <a:off x="3927566" y="2586445"/>
            <a:ext cx="461555" cy="801188"/>
          </a:xfrm>
          <a:prstGeom prst="up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708366" y="148046"/>
            <a:ext cx="2856411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상위 클래스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68731" y="5408023"/>
            <a:ext cx="359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하위 클래스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9966" y="1881051"/>
            <a:ext cx="141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결합도</a:t>
            </a:r>
            <a:endParaRPr lang="ko-KR" altLang="en-US" dirty="0"/>
          </a:p>
        </p:txBody>
      </p:sp>
      <p:sp>
        <p:nvSpPr>
          <p:cNvPr id="54" name="아래쪽 화살표 53"/>
          <p:cNvSpPr/>
          <p:nvPr/>
        </p:nvSpPr>
        <p:spPr>
          <a:xfrm>
            <a:off x="1079863" y="1942011"/>
            <a:ext cx="235132" cy="278674"/>
          </a:xfrm>
          <a:prstGeom prst="downArrow">
            <a:avLst/>
          </a:prstGeom>
          <a:solidFill>
            <a:srgbClr val="E246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위쪽 화살표 55"/>
          <p:cNvSpPr/>
          <p:nvPr/>
        </p:nvSpPr>
        <p:spPr>
          <a:xfrm>
            <a:off x="1867988" y="2564674"/>
            <a:ext cx="461555" cy="801188"/>
          </a:xfrm>
          <a:prstGeom prst="up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위쪽 화살표 56"/>
          <p:cNvSpPr/>
          <p:nvPr/>
        </p:nvSpPr>
        <p:spPr>
          <a:xfrm>
            <a:off x="6130834" y="2577737"/>
            <a:ext cx="461555" cy="801188"/>
          </a:xfrm>
          <a:prstGeom prst="up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325395" y="1985555"/>
            <a:ext cx="41365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Kozuka Mincho Pr6N R" pitchFamily="18" charset="-128"/>
              </a:rPr>
              <a:t>객체를 만들어 내는 부분을</a:t>
            </a:r>
            <a:endParaRPr lang="en-US" altLang="ko-KR" dirty="0" smtClean="0">
              <a:latin typeface="Kozuka Mincho Pr6N R" pitchFamily="18" charset="-128"/>
              <a:ea typeface="Kozuka Mincho Pr6N R" pitchFamily="18" charset="-128"/>
            </a:endParaRPr>
          </a:p>
          <a:p>
            <a:endParaRPr lang="en-US" altLang="ko-KR" dirty="0" smtClean="0">
              <a:latin typeface="Kozuka Mincho Pr6N R" pitchFamily="18" charset="-128"/>
              <a:ea typeface="Kozuka Mincho Pr6N R" pitchFamily="18" charset="-128"/>
            </a:endParaRPr>
          </a:p>
          <a:p>
            <a:r>
              <a:rPr lang="ko-KR" altLang="en-US" dirty="0" smtClean="0">
                <a:latin typeface="Kozuka Mincho Pr6N R" pitchFamily="18" charset="-128"/>
              </a:rPr>
              <a:t>서브클래스</a:t>
            </a:r>
            <a:r>
              <a:rPr lang="en-US" altLang="ko-KR" dirty="0" smtClean="0">
                <a:latin typeface="Kozuka Mincho Pr6N R" pitchFamily="18" charset="-128"/>
                <a:ea typeface="Kozuka Mincho Pr6N R" pitchFamily="18" charset="-128"/>
              </a:rPr>
              <a:t>(Sub-Class) </a:t>
            </a:r>
            <a:r>
              <a:rPr lang="ko-KR" altLang="en-US" dirty="0" smtClean="0">
                <a:latin typeface="Kozuka Mincho Pr6N R" pitchFamily="18" charset="-128"/>
              </a:rPr>
              <a:t>에 </a:t>
            </a:r>
            <a:endParaRPr lang="en-US" altLang="ko-KR" dirty="0" smtClean="0">
              <a:latin typeface="Kozuka Mincho Pr6N R" pitchFamily="18" charset="-128"/>
              <a:ea typeface="Kozuka Mincho Pr6N R" pitchFamily="18" charset="-128"/>
            </a:endParaRPr>
          </a:p>
          <a:p>
            <a:endParaRPr lang="en-US" altLang="ko-KR" dirty="0" smtClean="0">
              <a:latin typeface="Kozuka Mincho Pr6N R" pitchFamily="18" charset="-128"/>
              <a:ea typeface="Kozuka Mincho Pr6N R" pitchFamily="18" charset="-128"/>
            </a:endParaRPr>
          </a:p>
          <a:p>
            <a:r>
              <a:rPr lang="ko-KR" altLang="en-US" dirty="0" smtClean="0">
                <a:latin typeface="Kozuka Mincho Pr6N R" pitchFamily="18" charset="-128"/>
              </a:rPr>
              <a:t>위임하는 형태</a:t>
            </a:r>
            <a:endParaRPr lang="ko-KR" altLang="en-US" dirty="0">
              <a:latin typeface="Kozuka Mincho Pr6N R" pitchFamily="18" charset="-128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495109" y="635726"/>
            <a:ext cx="17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Factory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8311428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7F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87200" y="216812"/>
            <a:ext cx="304799" cy="828221"/>
          </a:xfrm>
          <a:prstGeom prst="rect">
            <a:avLst/>
          </a:prstGeom>
          <a:solidFill>
            <a:srgbClr val="2F2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11756570" y="216812"/>
            <a:ext cx="79828" cy="828221"/>
          </a:xfrm>
          <a:prstGeom prst="rect">
            <a:avLst/>
          </a:prstGeom>
          <a:solidFill>
            <a:srgbClr val="2F2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914394" y="223616"/>
            <a:ext cx="947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dirty="0" smtClean="0">
                <a:solidFill>
                  <a:srgbClr val="D1D2D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HK" altLang="en-US" sz="4800" dirty="0">
              <a:solidFill>
                <a:srgbClr val="D1D2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flipV="1">
            <a:off x="0" y="5643563"/>
            <a:ext cx="12192000" cy="1214437"/>
            <a:chOff x="0" y="-14541"/>
            <a:chExt cx="12192000" cy="1214437"/>
          </a:xfrm>
        </p:grpSpPr>
        <p:sp>
          <p:nvSpPr>
            <p:cNvPr id="8" name="矩形 7"/>
            <p:cNvSpPr/>
            <p:nvPr/>
          </p:nvSpPr>
          <p:spPr>
            <a:xfrm>
              <a:off x="0" y="-14541"/>
              <a:ext cx="12192000" cy="1009650"/>
            </a:xfrm>
            <a:prstGeom prst="rect">
              <a:avLst/>
            </a:prstGeom>
            <a:solidFill>
              <a:srgbClr val="2F2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34132" y="759904"/>
              <a:ext cx="1811337" cy="439992"/>
            </a:xfrm>
            <a:prstGeom prst="triangle">
              <a:avLst/>
            </a:prstGeom>
            <a:solidFill>
              <a:srgbClr val="2B7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30982" y="6087805"/>
            <a:ext cx="5661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dirty="0" smtClean="0">
                <a:solidFill>
                  <a:srgbClr val="D1D2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 Method</a:t>
            </a:r>
            <a:endParaRPr lang="zh-HK" altLang="en-US" sz="4000" dirty="0">
              <a:solidFill>
                <a:srgbClr val="D1D2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9" name="그림 68" descr="3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773783" cy="6052375"/>
          </a:xfrm>
          <a:prstGeom prst="rect">
            <a:avLst/>
          </a:prstGeom>
        </p:spPr>
      </p:pic>
      <p:pic>
        <p:nvPicPr>
          <p:cNvPr id="11" name="그림 10" descr="4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78584" y="0"/>
            <a:ext cx="6113416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510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7F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 flipV="1">
            <a:off x="0" y="5643563"/>
            <a:ext cx="12192000" cy="1214437"/>
            <a:chOff x="0" y="-14541"/>
            <a:chExt cx="12192000" cy="1214437"/>
          </a:xfrm>
        </p:grpSpPr>
        <p:sp>
          <p:nvSpPr>
            <p:cNvPr id="9" name="矩形 8"/>
            <p:cNvSpPr/>
            <p:nvPr/>
          </p:nvSpPr>
          <p:spPr>
            <a:xfrm>
              <a:off x="0" y="-14541"/>
              <a:ext cx="12192000" cy="1009650"/>
            </a:xfrm>
            <a:prstGeom prst="rect">
              <a:avLst/>
            </a:prstGeom>
            <a:solidFill>
              <a:srgbClr val="2F2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34132" y="759904"/>
              <a:ext cx="1811337" cy="439992"/>
            </a:xfrm>
            <a:prstGeom prst="triangle">
              <a:avLst/>
            </a:prstGeom>
            <a:solidFill>
              <a:srgbClr val="2B7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11887200" y="216812"/>
            <a:ext cx="304799" cy="828221"/>
          </a:xfrm>
          <a:prstGeom prst="rect">
            <a:avLst/>
          </a:prstGeom>
          <a:solidFill>
            <a:srgbClr val="2F2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11756570" y="216812"/>
            <a:ext cx="79828" cy="828221"/>
          </a:xfrm>
          <a:prstGeom prst="rect">
            <a:avLst/>
          </a:prstGeom>
          <a:solidFill>
            <a:srgbClr val="2F2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873828" y="2342607"/>
            <a:ext cx="6522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 smtClean="0">
                <a:solidFill>
                  <a:schemeClr val="bg1">
                    <a:lumMod val="95000"/>
                  </a:schemeClr>
                </a:solidFill>
              </a:rPr>
              <a:t>감사합니다</a:t>
            </a:r>
            <a:endParaRPr lang="ko-KR" altLang="en-US" sz="9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050188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68</Words>
  <Application>Microsoft Office PowerPoint</Application>
  <PresentationFormat>사용자 지정</PresentationFormat>
  <Paragraphs>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8" baseType="lpstr">
      <vt:lpstr>굴림</vt:lpstr>
      <vt:lpstr>Arial</vt:lpstr>
      <vt:lpstr>Calibri</vt:lpstr>
      <vt:lpstr>新細明體</vt:lpstr>
      <vt:lpstr>HY얕은샘물M</vt:lpstr>
      <vt:lpstr>微软雅黑</vt:lpstr>
      <vt:lpstr>맑은 고딕</vt:lpstr>
      <vt:lpstr>Adobe 고딕 Std B</vt:lpstr>
      <vt:lpstr>Kozuka Mincho Pr6N R</vt:lpstr>
      <vt:lpstr>Calibri Light</vt:lpstr>
      <vt:lpstr>宋体</vt:lpstr>
      <vt:lpstr>Office 主题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Bit</cp:lastModifiedBy>
  <cp:revision>84</cp:revision>
  <dcterms:created xsi:type="dcterms:W3CDTF">2015-02-03T00:09:54Z</dcterms:created>
  <dcterms:modified xsi:type="dcterms:W3CDTF">2018-02-20T00:02:18Z</dcterms:modified>
</cp:coreProperties>
</file>