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58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_shape1"/>
          <p:cNvSpPr/>
          <p:nvPr/>
        </p:nvSpPr>
        <p:spPr>
          <a:xfrm rot="10800000">
            <a:off x="0" y="-3"/>
            <a:ext cx="1295400" cy="1028700"/>
          </a:xfrm>
          <a:prstGeom prst="rtTriangle">
            <a:avLst/>
          </a:prstGeom>
          <a:solidFill>
            <a:srgbClr val="E84D34"/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layout1_shape2"/>
          <p:cNvSpPr/>
          <p:nvPr/>
        </p:nvSpPr>
        <p:spPr>
          <a:xfrm rot="10800000" flipH="1">
            <a:off x="1295400" y="-2"/>
            <a:ext cx="1295400" cy="1028700"/>
          </a:xfrm>
          <a:prstGeom prst="rtTriangle">
            <a:avLst/>
          </a:prstGeom>
          <a:solidFill>
            <a:srgbClr val="EC745B"/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layout1_shape3"/>
          <p:cNvSpPr/>
          <p:nvPr/>
        </p:nvSpPr>
        <p:spPr>
          <a:xfrm rot="5400000">
            <a:off x="-352428" y="352425"/>
            <a:ext cx="2019304" cy="1314448"/>
          </a:xfrm>
          <a:prstGeom prst="triangle">
            <a:avLst/>
          </a:prstGeom>
          <a:solidFill>
            <a:srgbClr val="496F74"/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layout1_shape4"/>
          <p:cNvSpPr/>
          <p:nvPr/>
        </p:nvSpPr>
        <p:spPr>
          <a:xfrm rot="5400000">
            <a:off x="-371476" y="2371729"/>
            <a:ext cx="2019304" cy="1314448"/>
          </a:xfrm>
          <a:prstGeom prst="triangle">
            <a:avLst/>
          </a:prstGeom>
          <a:solidFill>
            <a:srgbClr val="EC745B"/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layout1_shape5"/>
          <p:cNvSpPr/>
          <p:nvPr/>
        </p:nvSpPr>
        <p:spPr>
          <a:xfrm rot="5400000">
            <a:off x="942972" y="1362466"/>
            <a:ext cx="2019304" cy="1314448"/>
          </a:xfrm>
          <a:prstGeom prst="triangle">
            <a:avLst/>
          </a:prstGeom>
          <a:solidFill>
            <a:srgbClr val="EEE6CC"/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layout1_shape6"/>
          <p:cNvSpPr/>
          <p:nvPr/>
        </p:nvSpPr>
        <p:spPr>
          <a:xfrm rot="5400000">
            <a:off x="2219324" y="352424"/>
            <a:ext cx="2019304" cy="1314448"/>
          </a:xfrm>
          <a:prstGeom prst="triangle">
            <a:avLst/>
          </a:prstGeom>
          <a:solidFill>
            <a:srgbClr val="496F74"/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layout1_shape7"/>
          <p:cNvSpPr/>
          <p:nvPr/>
        </p:nvSpPr>
        <p:spPr>
          <a:xfrm rot="10800000">
            <a:off x="2571750" y="-3"/>
            <a:ext cx="1295400" cy="1028700"/>
          </a:xfrm>
          <a:prstGeom prst="rtTriangle">
            <a:avLst/>
          </a:prstGeom>
          <a:solidFill>
            <a:srgbClr val="EAE0BE"/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layout1_shape8"/>
          <p:cNvSpPr/>
          <p:nvPr/>
        </p:nvSpPr>
        <p:spPr>
          <a:xfrm rot="10800000" flipH="1">
            <a:off x="3867150" y="-2"/>
            <a:ext cx="1295400" cy="1028700"/>
          </a:xfrm>
          <a:prstGeom prst="rtTriangle">
            <a:avLst/>
          </a:prstGeom>
          <a:solidFill>
            <a:srgbClr val="EEE6CC"/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layout1_shape9"/>
          <p:cNvSpPr/>
          <p:nvPr/>
        </p:nvSpPr>
        <p:spPr>
          <a:xfrm>
            <a:off x="10896600" y="5829300"/>
            <a:ext cx="1295400" cy="1028700"/>
          </a:xfrm>
          <a:prstGeom prst="rtTriangle">
            <a:avLst/>
          </a:prstGeom>
          <a:solidFill>
            <a:srgbClr val="EEE6CC"/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layout1_shape10"/>
          <p:cNvSpPr/>
          <p:nvPr/>
        </p:nvSpPr>
        <p:spPr>
          <a:xfrm flipH="1">
            <a:off x="9601200" y="5848347"/>
            <a:ext cx="1295400" cy="1028700"/>
          </a:xfrm>
          <a:prstGeom prst="rtTriangle">
            <a:avLst/>
          </a:prstGeom>
          <a:solidFill>
            <a:srgbClr val="EC745B"/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layout1_shape11"/>
          <p:cNvSpPr/>
          <p:nvPr/>
        </p:nvSpPr>
        <p:spPr>
          <a:xfrm rot="16200000">
            <a:off x="10525124" y="5191124"/>
            <a:ext cx="2019304" cy="1314448"/>
          </a:xfrm>
          <a:prstGeom prst="triangle">
            <a:avLst/>
          </a:prstGeom>
          <a:solidFill>
            <a:srgbClr val="496F74"/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layout1_shape12"/>
          <p:cNvSpPr>
            <a:spLocks noGrp="1"/>
          </p:cNvSpPr>
          <p:nvPr>
            <p:ph type="body" sz="quarter" idx="10"/>
          </p:nvPr>
        </p:nvSpPr>
        <p:spPr>
          <a:xfrm>
            <a:off x="5162550" y="2389815"/>
            <a:ext cx="5539306" cy="5030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/>
            </a:lvl1pPr>
          </a:lstStyle>
          <a:p>
            <a:pPr marL="0" indent="0">
              <a:buNone/>
            </a:pPr>
            <a:r>
              <a:rPr lang="en-US" altLang="ko-KR" sz="3200">
                <a:solidFill>
                  <a:srgbClr val="E84D34"/>
                </a:solidFill>
                <a:latin typeface="KoPub돋움체 Medium"/>
                <a:ea typeface="KoPub돋움체 Medium"/>
              </a:rPr>
              <a:t>INSERT YOUR SUBTITLE</a:t>
            </a:r>
            <a:endParaRPr sz="3200">
              <a:solidFill>
                <a:srgbClr val="E84D34"/>
              </a:solidFill>
              <a:latin typeface="KoPub돋움체 Medium"/>
              <a:ea typeface="KoPub돋움체 Medium"/>
            </a:endParaRPr>
          </a:p>
        </p:txBody>
      </p:sp>
      <p:sp>
        <p:nvSpPr>
          <p:cNvPr id="15" name="layout1_shape13"/>
          <p:cNvSpPr>
            <a:spLocks noGrp="1"/>
          </p:cNvSpPr>
          <p:nvPr>
            <p:ph type="body" sz="quarter" idx="11"/>
          </p:nvPr>
        </p:nvSpPr>
        <p:spPr>
          <a:xfrm>
            <a:off x="5162550" y="2957681"/>
            <a:ext cx="5539306" cy="18097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</a:lstStyle>
          <a:p>
            <a:pPr marL="0" indent="0">
              <a:buNone/>
            </a:pPr>
            <a:r>
              <a:rPr lang="en-US" altLang="ko-KR" sz="6000">
                <a:solidFill>
                  <a:srgbClr val="496F74"/>
                </a:solidFill>
                <a:latin typeface="KoPub돋움체 Medium"/>
                <a:ea typeface="KoPub돋움체 Medium"/>
              </a:rPr>
              <a:t>INSERT YOUR MAIN TITLE</a:t>
            </a:r>
            <a:endParaRPr sz="6000">
              <a:solidFill>
                <a:srgbClr val="496F74"/>
              </a:solidFill>
              <a:latin typeface="KoPub돋움체 Medium"/>
              <a:ea typeface="KoPub돋움체 Medium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0_shape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10_shape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</a:t>
            </a:r>
            <a:r>
              <a:rPr lang="en-US" altLang="en-US"/>
              <a:t> </a:t>
            </a:r>
            <a:r>
              <a:rPr lang="ko-KR" altLang="en-US"/>
              <a:t>추가하려면</a:t>
            </a:r>
            <a:r>
              <a:rPr lang="en-US" altLang="en-US"/>
              <a:t> </a:t>
            </a:r>
            <a:r>
              <a:rPr lang="ko-KR" altLang="en-US"/>
              <a:t>아이콘을</a:t>
            </a:r>
            <a:r>
              <a:rPr lang="en-US" altLang="en-US"/>
              <a:t> </a:t>
            </a:r>
            <a:r>
              <a:rPr lang="ko-KR" altLang="en-US"/>
              <a:t>클릭하십시오</a:t>
            </a:r>
            <a:endParaRPr/>
          </a:p>
        </p:txBody>
      </p:sp>
      <p:sp>
        <p:nvSpPr>
          <p:cNvPr id="5" name="layout10_shape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6" name="layout10_shape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pPr/>
              <a:t>2018-02-20</a:t>
            </a:fld>
            <a:endParaRPr/>
          </a:p>
        </p:txBody>
      </p:sp>
      <p:sp>
        <p:nvSpPr>
          <p:cNvPr id="7" name="layout10_shape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" name="layout10_shape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1_shape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11_shape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11_shape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pPr/>
              <a:t>2018-02-20</a:t>
            </a:fld>
            <a:endParaRPr/>
          </a:p>
        </p:txBody>
      </p:sp>
      <p:sp>
        <p:nvSpPr>
          <p:cNvPr id="6" name="layout11_shape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layout11_shape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2_shape1"/>
          <p:cNvSpPr>
            <a:spLocks noGrp="1"/>
          </p:cNvSpPr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12_shape2"/>
          <p:cNvSpPr>
            <a:spLocks noGrp="1"/>
          </p:cNvSpPr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12_shape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pPr/>
              <a:t>2018-02-20</a:t>
            </a:fld>
            <a:endParaRPr/>
          </a:p>
        </p:txBody>
      </p:sp>
      <p:sp>
        <p:nvSpPr>
          <p:cNvPr id="6" name="layout12_shape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layout12_shape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2_shape1"/>
          <p:cNvSpPr/>
          <p:nvPr/>
        </p:nvSpPr>
        <p:spPr>
          <a:xfrm rot="10800000">
            <a:off x="0" y="-3"/>
            <a:ext cx="1295400" cy="1028700"/>
          </a:xfrm>
          <a:prstGeom prst="rtTriangle">
            <a:avLst/>
          </a:prstGeom>
          <a:solidFill>
            <a:srgbClr val="EAE0BE"/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layout2_shape2"/>
          <p:cNvSpPr/>
          <p:nvPr/>
        </p:nvSpPr>
        <p:spPr>
          <a:xfrm rot="10800000" flipH="1">
            <a:off x="1295400" y="-2"/>
            <a:ext cx="1295400" cy="1028700"/>
          </a:xfrm>
          <a:prstGeom prst="rtTriangle">
            <a:avLst/>
          </a:prstGeom>
          <a:solidFill>
            <a:srgbClr val="EEE6CC"/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layout2_shape3"/>
          <p:cNvSpPr/>
          <p:nvPr/>
        </p:nvSpPr>
        <p:spPr>
          <a:xfrm rot="5400000">
            <a:off x="-352428" y="352425"/>
            <a:ext cx="2019304" cy="1314448"/>
          </a:xfrm>
          <a:prstGeom prst="triangle">
            <a:avLst/>
          </a:prstGeom>
          <a:solidFill>
            <a:srgbClr val="496F74"/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layout2_shape4"/>
          <p:cNvSpPr/>
          <p:nvPr/>
        </p:nvSpPr>
        <p:spPr>
          <a:xfrm rot="5400000">
            <a:off x="-371476" y="2371729"/>
            <a:ext cx="2019304" cy="1314448"/>
          </a:xfrm>
          <a:prstGeom prst="triangle">
            <a:avLst/>
          </a:prstGeom>
          <a:solidFill>
            <a:srgbClr val="EC745B"/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3_shape1"/>
          <p:cNvSpPr/>
          <p:nvPr/>
        </p:nvSpPr>
        <p:spPr>
          <a:xfrm rot="10800000">
            <a:off x="0" y="-3"/>
            <a:ext cx="1295400" cy="1028700"/>
          </a:xfrm>
          <a:prstGeom prst="rtTriangle">
            <a:avLst/>
          </a:prstGeom>
          <a:solidFill>
            <a:srgbClr val="EAE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4" name="layout3_shape2"/>
          <p:cNvSpPr/>
          <p:nvPr/>
        </p:nvSpPr>
        <p:spPr>
          <a:xfrm rot="10800000" flipH="1">
            <a:off x="1295400" y="-2"/>
            <a:ext cx="129540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5" name="layout3_shape3"/>
          <p:cNvSpPr/>
          <p:nvPr/>
        </p:nvSpPr>
        <p:spPr>
          <a:xfrm rot="5400000">
            <a:off x="-352428" y="352425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6" name="layout3_shape4"/>
          <p:cNvSpPr/>
          <p:nvPr/>
        </p:nvSpPr>
        <p:spPr>
          <a:xfrm rot="5400000">
            <a:off x="-371476" y="2371729"/>
            <a:ext cx="2019304" cy="1314448"/>
          </a:xfrm>
          <a:prstGeom prst="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7" name="layout3_shape5"/>
          <p:cNvSpPr>
            <a:spLocks noGrp="1"/>
          </p:cNvSpPr>
          <p:nvPr>
            <p:ph type="pic" sz="quarter" idx="10"/>
          </p:nvPr>
        </p:nvSpPr>
        <p:spPr>
          <a:xfrm>
            <a:off x="2590800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" name="layout3_shape6"/>
          <p:cNvSpPr>
            <a:spLocks noGrp="1"/>
          </p:cNvSpPr>
          <p:nvPr>
            <p:ph type="pic" sz="quarter" idx="11"/>
          </p:nvPr>
        </p:nvSpPr>
        <p:spPr>
          <a:xfrm>
            <a:off x="5577455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" name="layout3_shape7"/>
          <p:cNvSpPr>
            <a:spLocks noGrp="1"/>
          </p:cNvSpPr>
          <p:nvPr>
            <p:ph type="pic" sz="quarter" idx="12"/>
          </p:nvPr>
        </p:nvSpPr>
        <p:spPr>
          <a:xfrm>
            <a:off x="8564110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5_shape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5_shape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5_shape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6" name="layout5_shape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pPr/>
              <a:t>2018-02-20</a:t>
            </a:fld>
            <a:endParaRPr/>
          </a:p>
        </p:txBody>
      </p:sp>
      <p:sp>
        <p:nvSpPr>
          <p:cNvPr id="7" name="layout5_shape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" name="layout5_shape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6_shape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6_shape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5" name="layout6_shape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6" name="layout6_shape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7" name="layout6_shape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8" name="layout6_shape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pPr/>
              <a:t>2018-02-20</a:t>
            </a:fld>
            <a:endParaRPr/>
          </a:p>
        </p:txBody>
      </p:sp>
      <p:sp>
        <p:nvSpPr>
          <p:cNvPr id="9" name="layout6_shape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" name="layout6_shape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7_shape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7_shape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pPr/>
              <a:t>2018-02-20</a:t>
            </a:fld>
            <a:endParaRPr/>
          </a:p>
        </p:txBody>
      </p:sp>
      <p:sp>
        <p:nvSpPr>
          <p:cNvPr id="5" name="layout7_shape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" name="layout7_shape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8_shape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pPr/>
              <a:t>2018-02-20</a:t>
            </a:fld>
            <a:endParaRPr/>
          </a:p>
        </p:txBody>
      </p:sp>
      <p:sp>
        <p:nvSpPr>
          <p:cNvPr id="4" name="layout8_shape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" name="layout8_shape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9_shape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9_shape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9_shape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6" name="layout9_shape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pPr/>
              <a:t>2018-02-20</a:t>
            </a:fld>
            <a:endParaRPr/>
          </a:p>
        </p:txBody>
      </p:sp>
      <p:sp>
        <p:nvSpPr>
          <p:cNvPr id="7" name="layout9_shape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" name="layout9_shape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xStyles>
    <p:titleStyle>
      <a:lvl1pPr algn="l" defTabSz="914400" latinLnBrk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latinLnBrk="1">
        <a:lnSpc>
          <a:spcPct val="90000"/>
        </a:lnSpc>
        <a:spcBef>
          <a:spcPts val="1000"/>
        </a:spcBef>
        <a:buFont typeface="Arial" pitchFamily="2" charset="2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latinLnBrk="1">
        <a:lnSpc>
          <a:spcPct val="90000"/>
        </a:lnSpc>
        <a:spcBef>
          <a:spcPts val="500"/>
        </a:spcBef>
        <a:buFont typeface="Arial" pitchFamily="2" charset="2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latinLnBrk="1">
        <a:lnSpc>
          <a:spcPct val="90000"/>
        </a:lnSpc>
        <a:spcBef>
          <a:spcPts val="5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latinLnBrk="1">
        <a:lnSpc>
          <a:spcPct val="90000"/>
        </a:lnSpc>
        <a:spcBef>
          <a:spcPts val="500"/>
        </a:spcBef>
        <a:buFont typeface="Arial" pitchFamily="2" charset="2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latinLnBrk="1">
        <a:lnSpc>
          <a:spcPct val="90000"/>
        </a:lnSpc>
        <a:spcBef>
          <a:spcPts val="500"/>
        </a:spcBef>
        <a:buFont typeface="Arial" pitchFamily="2" charset="2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latinLnBrk="1">
        <a:lnSpc>
          <a:spcPct val="90000"/>
        </a:lnSpc>
        <a:spcBef>
          <a:spcPts val="500"/>
        </a:spcBef>
        <a:buFont typeface="Arial" pitchFamily="2" charset="2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latinLnBrk="1">
        <a:lnSpc>
          <a:spcPct val="90000"/>
        </a:lnSpc>
        <a:spcBef>
          <a:spcPts val="500"/>
        </a:spcBef>
        <a:buFont typeface="Arial" pitchFamily="2" charset="2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latinLnBrk="1">
        <a:lnSpc>
          <a:spcPct val="90000"/>
        </a:lnSpc>
        <a:spcBef>
          <a:spcPts val="500"/>
        </a:spcBef>
        <a:buFont typeface="Arial" pitchFamily="2" charset="2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latinLnBrk="1">
        <a:lnSpc>
          <a:spcPct val="90000"/>
        </a:lnSpc>
        <a:spcBef>
          <a:spcPts val="500"/>
        </a:spcBef>
        <a:buFont typeface="Arial" pitchFamily="2" charset="2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1_shape1"/>
          <p:cNvSpPr>
            <a:spLocks noGrp="1"/>
          </p:cNvSpPr>
          <p:nvPr>
            <p:ph type="body" sz="quarter" idx="10"/>
          </p:nvPr>
        </p:nvSpPr>
        <p:spPr>
          <a:xfrm>
            <a:off x="5162550" y="2389815"/>
            <a:ext cx="5539306" cy="5030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/>
            </a:lvl1pPr>
          </a:lstStyle>
          <a:p>
            <a:pPr marL="0" indent="0" algn="l" defTabSz="914400" latinLnBrk="1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altLang="ko-KR" sz="3200" kern="1200">
                <a:solidFill>
                  <a:srgbClr val="EC745B"/>
                </a:solidFill>
                <a:latin typeface="KoPub돋움체 Medium"/>
                <a:ea typeface="KoPub돋움체 Medium"/>
                <a:cs typeface="+mn-cs"/>
              </a:rPr>
              <a:t>1</a:t>
            </a:r>
            <a:r>
              <a:rPr lang="ko-KR" altLang="en-US" sz="3200" kern="1200">
                <a:solidFill>
                  <a:srgbClr val="EC745B"/>
                </a:solidFill>
                <a:latin typeface="KoPub돋움체 Medium"/>
                <a:ea typeface="KoPub돋움체 Medium"/>
                <a:cs typeface="+mn-cs"/>
              </a:rPr>
              <a:t>조</a:t>
            </a:r>
            <a:endParaRPr sz="3200" kern="1200">
              <a:solidFill>
                <a:srgbClr val="EC745B"/>
              </a:solidFill>
              <a:latin typeface="KoPub돋움체 Medium"/>
              <a:ea typeface="KoPub돋움체 Medium"/>
              <a:cs typeface="+mn-cs"/>
            </a:endParaRPr>
          </a:p>
        </p:txBody>
      </p:sp>
      <p:sp>
        <p:nvSpPr>
          <p:cNvPr id="4" name="slide1_shape2"/>
          <p:cNvSpPr>
            <a:spLocks noGrp="1"/>
          </p:cNvSpPr>
          <p:nvPr>
            <p:ph type="body" sz="quarter" idx="11"/>
          </p:nvPr>
        </p:nvSpPr>
        <p:spPr>
          <a:xfrm>
            <a:off x="5162550" y="2957681"/>
            <a:ext cx="5539306" cy="18097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</a:lstStyle>
          <a:p>
            <a:pPr marL="0" indent="0" algn="l" defTabSz="914400" latinLnBrk="1">
              <a:lnSpc>
                <a:spcPct val="90000"/>
              </a:lnSpc>
              <a:spcBef>
                <a:spcPts val="1000"/>
              </a:spcBef>
              <a:buNone/>
            </a:pPr>
            <a:r>
              <a:rPr lang="ko-KR" altLang="en-US" sz="4800" kern="1200">
                <a:solidFill>
                  <a:srgbClr val="496F74"/>
                </a:solidFill>
                <a:latin typeface="KoPub돋움체 Medium"/>
                <a:ea typeface="KoPub돋움체 Medium"/>
                <a:cs typeface="+mn-cs"/>
              </a:rPr>
              <a:t>템플릿</a:t>
            </a:r>
            <a:r>
              <a:rPr lang="en-US" altLang="en-US" sz="4800" kern="1200">
                <a:solidFill>
                  <a:srgbClr val="496F74"/>
                </a:solidFill>
                <a:latin typeface="KoPub돋움체 Medium"/>
                <a:ea typeface="KoPub돋움체 Medium"/>
                <a:cs typeface="+mn-cs"/>
              </a:rPr>
              <a:t> </a:t>
            </a:r>
            <a:r>
              <a:rPr lang="ko-KR" altLang="en-US" sz="4800" kern="1200">
                <a:solidFill>
                  <a:srgbClr val="496F74"/>
                </a:solidFill>
                <a:latin typeface="KoPub돋움체 Medium"/>
                <a:ea typeface="KoPub돋움체 Medium"/>
                <a:cs typeface="+mn-cs"/>
              </a:rPr>
              <a:t>메소드</a:t>
            </a:r>
            <a:r>
              <a:rPr lang="en-US" altLang="en-US" sz="4800" kern="1200">
                <a:solidFill>
                  <a:srgbClr val="496F74"/>
                </a:solidFill>
                <a:latin typeface="KoPub돋움체 Medium"/>
                <a:ea typeface="KoPub돋움체 Medium"/>
                <a:cs typeface="+mn-cs"/>
              </a:rPr>
              <a:t> </a:t>
            </a:r>
            <a:r>
              <a:rPr lang="ko-KR" altLang="en-US" sz="4800" kern="1200">
                <a:solidFill>
                  <a:srgbClr val="496F74"/>
                </a:solidFill>
                <a:latin typeface="KoPub돋움체 Medium"/>
                <a:ea typeface="KoPub돋움체 Medium"/>
                <a:cs typeface="+mn-cs"/>
              </a:rPr>
              <a:t>패턴</a:t>
            </a:r>
            <a:endParaRPr sz="4800" kern="1200">
              <a:solidFill>
                <a:srgbClr val="496F74"/>
              </a:solidFill>
              <a:latin typeface="KoPub돋움체 Medium"/>
              <a:ea typeface="KoPub돋움체 Medium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2_shape1"/>
          <p:cNvSpPr/>
          <p:nvPr/>
        </p:nvSpPr>
        <p:spPr>
          <a:xfrm>
            <a:off x="2151890" y="1391167"/>
            <a:ext cx="8698077" cy="3333135"/>
          </a:xfrm>
          <a:prstGeom prst="rect">
            <a:avLst/>
          </a:prstGeom>
        </p:spPr>
        <p:txBody>
          <a:bodyPr/>
          <a:lstStyle>
            <a:lvl1pPr marL="228600" indent="-228600" algn="l" defTabSz="914400" latinLnBrk="1">
              <a:lnSpc>
                <a:spcPct val="90000"/>
              </a:lnSpc>
              <a:spcBef>
                <a:spcPts val="1000"/>
              </a:spcBef>
              <a:buFont typeface="Arial" pitchFamily="2" charset="2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latinLnBrk="1">
              <a:lnSpc>
                <a:spcPct val="90000"/>
              </a:lnSpc>
              <a:spcBef>
                <a:spcPts val="500"/>
              </a:spcBef>
              <a:buFont typeface="Arial" pitchFamily="2" charset="2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latinLnBrk="1">
              <a:lnSpc>
                <a:spcPct val="90000"/>
              </a:lnSpc>
              <a:spcBef>
                <a:spcPts val="500"/>
              </a:spcBef>
              <a:buFont typeface="Arial" pitchFamily="2" charset="2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latinLnBrk="1">
              <a:lnSpc>
                <a:spcPct val="90000"/>
              </a:lnSpc>
              <a:spcBef>
                <a:spcPts val="500"/>
              </a:spcBef>
              <a:buFont typeface="Arial" pitchFamily="2" charset="2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latinLnBrk="1">
              <a:lnSpc>
                <a:spcPct val="90000"/>
              </a:lnSpc>
              <a:spcBef>
                <a:spcPts val="500"/>
              </a:spcBef>
              <a:buFont typeface="Arial" pitchFamily="2" charset="2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latinLnBrk="1">
              <a:lnSpc>
                <a:spcPct val="90000"/>
              </a:lnSpc>
              <a:spcBef>
                <a:spcPts val="500"/>
              </a:spcBef>
              <a:buFont typeface="Arial" pitchFamily="2" charset="2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latinLnBrk="1">
              <a:lnSpc>
                <a:spcPct val="90000"/>
              </a:lnSpc>
              <a:spcBef>
                <a:spcPts val="500"/>
              </a:spcBef>
              <a:buFont typeface="Arial" pitchFamily="2" charset="2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latinLnBrk="1">
              <a:lnSpc>
                <a:spcPct val="90000"/>
              </a:lnSpc>
              <a:spcBef>
                <a:spcPts val="500"/>
              </a:spcBef>
              <a:buFont typeface="Arial" pitchFamily="2" charset="2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latinLnBrk="1">
              <a:lnSpc>
                <a:spcPct val="90000"/>
              </a:lnSpc>
              <a:spcBef>
                <a:spcPts val="500"/>
              </a:spcBef>
              <a:buFont typeface="Arial" pitchFamily="2" charset="2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l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altLang="ko-KR" sz="1800">
                <a:solidFill>
                  <a:schemeClr val="tx1">
                    <a:alpha val="100000"/>
                    <a:lumMod val="75000"/>
                    <a:lumOff val="25000"/>
                  </a:schemeClr>
                </a:solidFill>
                <a:latin typeface="+mn-lt"/>
              </a:rPr>
              <a:t> </a:t>
            </a:r>
            <a:r>
              <a:rPr lang="ko-KR" altLang="ko-KR" sz="1800">
                <a:solidFill>
                  <a:schemeClr val="tx1">
                    <a:alpha val="100000"/>
                    <a:lumMod val="75000"/>
                    <a:lumOff val="25000"/>
                  </a:schemeClr>
                </a:solidFill>
                <a:ea typeface="KoPub돋움체 Medium"/>
              </a:rPr>
              <a:t>공통된</a:t>
            </a:r>
            <a:r>
              <a:rPr lang="en-US" altLang="ko-KR" sz="1800">
                <a:solidFill>
                  <a:schemeClr val="tx1">
                    <a:alpha val="100000"/>
                    <a:lumMod val="75000"/>
                    <a:lumOff val="25000"/>
                  </a:schemeClr>
                </a:solidFill>
                <a:latin typeface="+mn-lt"/>
              </a:rPr>
              <a:t> </a:t>
            </a:r>
            <a:r>
              <a:rPr lang="ko-KR" altLang="ko-KR" sz="1800">
                <a:solidFill>
                  <a:schemeClr val="tx1">
                    <a:alpha val="100000"/>
                    <a:lumMod val="75000"/>
                    <a:lumOff val="25000"/>
                  </a:schemeClr>
                </a:solidFill>
                <a:ea typeface="KoPub돋움체 Medium"/>
              </a:rPr>
              <a:t>알고리즘을</a:t>
            </a:r>
            <a:r>
              <a:rPr lang="en-US" altLang="ko-KR" sz="1800">
                <a:solidFill>
                  <a:schemeClr val="tx1">
                    <a:alpha val="100000"/>
                    <a:lumMod val="75000"/>
                    <a:lumOff val="25000"/>
                  </a:schemeClr>
                </a:solidFill>
                <a:latin typeface="+mn-lt"/>
              </a:rPr>
              <a:t> </a:t>
            </a:r>
            <a:r>
              <a:rPr lang="ko-KR" altLang="ko-KR" sz="1800">
                <a:solidFill>
                  <a:schemeClr val="tx1">
                    <a:alpha val="100000"/>
                    <a:lumMod val="75000"/>
                    <a:lumOff val="25000"/>
                  </a:schemeClr>
                </a:solidFill>
                <a:ea typeface="KoPub돋움체 Medium"/>
              </a:rPr>
              <a:t>슈퍼클래스에서</a:t>
            </a:r>
            <a:r>
              <a:rPr lang="en-US" altLang="ko-KR" sz="1800">
                <a:solidFill>
                  <a:schemeClr val="tx1">
                    <a:alpha val="100000"/>
                    <a:lumMod val="75000"/>
                    <a:lumOff val="25000"/>
                  </a:schemeClr>
                </a:solidFill>
                <a:latin typeface="+mn-lt"/>
              </a:rPr>
              <a:t> </a:t>
            </a:r>
            <a:r>
              <a:rPr lang="ko-KR" altLang="ko-KR" sz="1800">
                <a:solidFill>
                  <a:schemeClr val="tx1">
                    <a:alpha val="100000"/>
                    <a:lumMod val="75000"/>
                    <a:lumOff val="25000"/>
                  </a:schemeClr>
                </a:solidFill>
                <a:ea typeface="KoPub돋움체 Medium"/>
              </a:rPr>
              <a:t>정의하고</a:t>
            </a:r>
            <a:r>
              <a:rPr lang="en-US" altLang="ko-KR" sz="1800">
                <a:solidFill>
                  <a:schemeClr val="tx1">
                    <a:alpha val="100000"/>
                    <a:lumMod val="75000"/>
                    <a:lumOff val="25000"/>
                  </a:schemeClr>
                </a:solidFill>
                <a:latin typeface="+mn-lt"/>
              </a:rPr>
              <a:t> </a:t>
            </a:r>
          </a:p>
          <a:p>
            <a:pPr marL="0" algn="l">
              <a:lnSpc>
                <a:spcPct val="90000"/>
              </a:lnSpc>
              <a:spcBef>
                <a:spcPts val="1000"/>
              </a:spcBef>
              <a:buNone/>
            </a:pPr>
            <a:r>
              <a:rPr lang="ko-KR" altLang="ko-KR" sz="1800">
                <a:solidFill>
                  <a:schemeClr val="tx1">
                    <a:alpha val="100000"/>
                    <a:lumMod val="75000"/>
                    <a:lumOff val="25000"/>
                  </a:schemeClr>
                </a:solidFill>
                <a:ea typeface="KoPub돋움체 Medium"/>
              </a:rPr>
              <a:t>하위클래스(자식) 에서 알고리즘 구조의 변경없이 알고리즘을 재정의하는 패턴</a:t>
            </a:r>
          </a:p>
          <a:p>
            <a:pPr marL="0" algn="l">
              <a:lnSpc>
                <a:spcPct val="90000"/>
              </a:lnSpc>
              <a:spcBef>
                <a:spcPts val="1000"/>
              </a:spcBef>
              <a:buNone/>
            </a:pPr>
            <a:endParaRPr/>
          </a:p>
          <a:p>
            <a:pPr marL="0" algn="l">
              <a:lnSpc>
                <a:spcPct val="90000"/>
              </a:lnSpc>
              <a:spcBef>
                <a:spcPts val="1000"/>
              </a:spcBef>
              <a:buNone/>
            </a:pPr>
            <a:r>
              <a:rPr lang="ko-KR" altLang="ko-KR" sz="1800">
                <a:solidFill>
                  <a:schemeClr val="tx1">
                    <a:alpha val="100000"/>
                    <a:lumMod val="75000"/>
                    <a:lumOff val="25000"/>
                  </a:schemeClr>
                </a:solidFill>
                <a:ea typeface="KoPub돋움체 Medium"/>
              </a:rPr>
              <a:t>크게는</a:t>
            </a:r>
            <a:r>
              <a:rPr lang="en-US" altLang="ko-KR" sz="1800">
                <a:solidFill>
                  <a:schemeClr val="tx1">
                    <a:alpha val="100000"/>
                    <a:lumMod val="75000"/>
                    <a:lumOff val="25000"/>
                  </a:schemeClr>
                </a:solidFill>
                <a:latin typeface="+mn-lt"/>
              </a:rPr>
              <a:t> </a:t>
            </a:r>
            <a:r>
              <a:rPr lang="ko-KR" altLang="ko-KR" sz="1800">
                <a:solidFill>
                  <a:schemeClr val="tx1">
                    <a:alpha val="100000"/>
                    <a:lumMod val="75000"/>
                    <a:lumOff val="25000"/>
                  </a:schemeClr>
                </a:solidFill>
                <a:ea typeface="KoPub돋움체 Medium"/>
              </a:rPr>
              <a:t>같은</a:t>
            </a:r>
            <a:r>
              <a:rPr lang="en-US" altLang="ko-KR" sz="1800">
                <a:solidFill>
                  <a:schemeClr val="tx1">
                    <a:alpha val="100000"/>
                    <a:lumMod val="75000"/>
                    <a:lumOff val="25000"/>
                  </a:schemeClr>
                </a:solidFill>
                <a:latin typeface="+mn-lt"/>
              </a:rPr>
              <a:t> </a:t>
            </a:r>
            <a:r>
              <a:rPr lang="ko-KR" altLang="ko-KR" sz="1800">
                <a:solidFill>
                  <a:schemeClr val="tx1">
                    <a:alpha val="100000"/>
                    <a:lumMod val="75000"/>
                    <a:lumOff val="25000"/>
                  </a:schemeClr>
                </a:solidFill>
                <a:ea typeface="KoPub돋움체 Medium"/>
              </a:rPr>
              <a:t>종류지만</a:t>
            </a:r>
            <a:r>
              <a:rPr lang="en-US" altLang="ko-KR" sz="1800">
                <a:solidFill>
                  <a:schemeClr val="tx1">
                    <a:alpha val="100000"/>
                    <a:lumMod val="75000"/>
                    <a:lumOff val="25000"/>
                  </a:schemeClr>
                </a:solidFill>
                <a:latin typeface="+mn-lt"/>
              </a:rPr>
              <a:t>, </a:t>
            </a:r>
            <a:r>
              <a:rPr lang="ko-KR" altLang="ko-KR" sz="1800">
                <a:solidFill>
                  <a:schemeClr val="tx1">
                    <a:alpha val="100000"/>
                    <a:lumMod val="75000"/>
                    <a:lumOff val="25000"/>
                  </a:schemeClr>
                </a:solidFill>
                <a:ea typeface="KoPub돋움체 Medium"/>
              </a:rPr>
              <a:t>세부적으로</a:t>
            </a:r>
            <a:r>
              <a:rPr lang="en-US" altLang="ko-KR" sz="1800">
                <a:solidFill>
                  <a:schemeClr val="tx1">
                    <a:alpha val="100000"/>
                    <a:lumMod val="75000"/>
                    <a:lumOff val="25000"/>
                  </a:schemeClr>
                </a:solidFill>
                <a:latin typeface="+mn-lt"/>
              </a:rPr>
              <a:t> </a:t>
            </a:r>
            <a:r>
              <a:rPr lang="ko-KR" altLang="ko-KR" sz="1800">
                <a:solidFill>
                  <a:schemeClr val="tx1">
                    <a:alpha val="100000"/>
                    <a:lumMod val="75000"/>
                    <a:lumOff val="25000"/>
                  </a:schemeClr>
                </a:solidFill>
                <a:ea typeface="KoPub돋움체 Medium"/>
              </a:rPr>
              <a:t>차이가</a:t>
            </a:r>
            <a:r>
              <a:rPr lang="en-US" altLang="ko-KR" sz="1800">
                <a:solidFill>
                  <a:schemeClr val="tx1">
                    <a:alpha val="100000"/>
                    <a:lumMod val="75000"/>
                    <a:lumOff val="25000"/>
                  </a:schemeClr>
                </a:solidFill>
                <a:latin typeface="+mn-lt"/>
              </a:rPr>
              <a:t> </a:t>
            </a:r>
            <a:r>
              <a:rPr lang="ko-KR" altLang="ko-KR" sz="1800">
                <a:solidFill>
                  <a:schemeClr val="tx1">
                    <a:alpha val="100000"/>
                    <a:lumMod val="75000"/>
                    <a:lumOff val="25000"/>
                  </a:schemeClr>
                </a:solidFill>
                <a:ea typeface="KoPub돋움체 Medium"/>
              </a:rPr>
              <a:t>나는</a:t>
            </a:r>
            <a:r>
              <a:rPr lang="en-US" altLang="ko-KR" sz="1800">
                <a:solidFill>
                  <a:schemeClr val="tx1">
                    <a:alpha val="100000"/>
                    <a:lumMod val="75000"/>
                    <a:lumOff val="25000"/>
                  </a:schemeClr>
                </a:solidFill>
                <a:latin typeface="+mn-lt"/>
              </a:rPr>
              <a:t> </a:t>
            </a:r>
            <a:r>
              <a:rPr lang="ko-KR" altLang="ko-KR" sz="1800">
                <a:solidFill>
                  <a:schemeClr val="tx1">
                    <a:alpha val="100000"/>
                    <a:lumMod val="75000"/>
                    <a:lumOff val="25000"/>
                  </a:schemeClr>
                </a:solidFill>
                <a:ea typeface="KoPub돋움체 Medium"/>
              </a:rPr>
              <a:t>객체들을</a:t>
            </a:r>
            <a:r>
              <a:rPr lang="en-US" altLang="ko-KR" sz="1800">
                <a:solidFill>
                  <a:schemeClr val="tx1">
                    <a:alpha val="100000"/>
                    <a:lumMod val="75000"/>
                    <a:lumOff val="25000"/>
                  </a:schemeClr>
                </a:solidFill>
                <a:latin typeface="+mn-lt"/>
              </a:rPr>
              <a:t> </a:t>
            </a:r>
            <a:r>
              <a:rPr lang="ko-KR" altLang="ko-KR" sz="1800">
                <a:solidFill>
                  <a:schemeClr val="tx1">
                    <a:alpha val="100000"/>
                    <a:lumMod val="75000"/>
                    <a:lumOff val="25000"/>
                  </a:schemeClr>
                </a:solidFill>
                <a:ea typeface="KoPub돋움체 Medium"/>
              </a:rPr>
              <a:t>생성할</a:t>
            </a:r>
            <a:r>
              <a:rPr lang="en-US" altLang="ko-KR" sz="1800">
                <a:solidFill>
                  <a:schemeClr val="tx1">
                    <a:alpha val="100000"/>
                    <a:lumMod val="75000"/>
                    <a:lumOff val="25000"/>
                  </a:schemeClr>
                </a:solidFill>
                <a:latin typeface="+mn-lt"/>
              </a:rPr>
              <a:t> </a:t>
            </a:r>
            <a:r>
              <a:rPr lang="ko-KR" altLang="ko-KR" sz="1800">
                <a:solidFill>
                  <a:schemeClr val="tx1">
                    <a:alpha val="100000"/>
                    <a:lumMod val="75000"/>
                    <a:lumOff val="25000"/>
                  </a:schemeClr>
                </a:solidFill>
                <a:ea typeface="KoPub돋움체 Medium"/>
              </a:rPr>
              <a:t>때</a:t>
            </a:r>
          </a:p>
          <a:p>
            <a:pPr marL="0" algn="l">
              <a:lnSpc>
                <a:spcPct val="90000"/>
              </a:lnSpc>
              <a:spcBef>
                <a:spcPts val="1000"/>
              </a:spcBef>
              <a:buNone/>
            </a:pPr>
            <a:r>
              <a:rPr lang="ko-KR" altLang="ko-KR" sz="1800">
                <a:solidFill>
                  <a:schemeClr val="tx1">
                    <a:alpha val="100000"/>
                    <a:lumMod val="75000"/>
                    <a:lumOff val="25000"/>
                  </a:schemeClr>
                </a:solidFill>
                <a:ea typeface="KoPub돋움체 Medium"/>
              </a:rPr>
              <a:t>매우</a:t>
            </a:r>
            <a:r>
              <a:rPr lang="en-US" altLang="ko-KR" sz="1800">
                <a:solidFill>
                  <a:schemeClr val="tx1">
                    <a:alpha val="100000"/>
                    <a:lumMod val="75000"/>
                    <a:lumOff val="25000"/>
                  </a:schemeClr>
                </a:solidFill>
                <a:latin typeface="+mn-lt"/>
              </a:rPr>
              <a:t> </a:t>
            </a:r>
            <a:r>
              <a:rPr lang="ko-KR" altLang="ko-KR" sz="1800">
                <a:solidFill>
                  <a:schemeClr val="tx1">
                    <a:alpha val="100000"/>
                    <a:lumMod val="75000"/>
                    <a:lumOff val="25000"/>
                  </a:schemeClr>
                </a:solidFill>
                <a:ea typeface="KoPub돋움체 Medium"/>
              </a:rPr>
              <a:t>유용하게</a:t>
            </a:r>
            <a:r>
              <a:rPr lang="en-US" altLang="ko-KR" sz="1800">
                <a:solidFill>
                  <a:schemeClr val="tx1">
                    <a:alpha val="100000"/>
                    <a:lumMod val="75000"/>
                    <a:lumOff val="25000"/>
                  </a:schemeClr>
                </a:solidFill>
                <a:latin typeface="+mn-lt"/>
              </a:rPr>
              <a:t> </a:t>
            </a:r>
            <a:r>
              <a:rPr lang="ko-KR" altLang="ko-KR" sz="1800">
                <a:solidFill>
                  <a:schemeClr val="tx1">
                    <a:alpha val="100000"/>
                    <a:lumMod val="75000"/>
                    <a:lumOff val="25000"/>
                  </a:schemeClr>
                </a:solidFill>
                <a:ea typeface="KoPub돋움체 Medium"/>
              </a:rPr>
              <a:t>쓰일</a:t>
            </a:r>
            <a:r>
              <a:rPr lang="en-US" altLang="ko-KR" sz="1800">
                <a:solidFill>
                  <a:schemeClr val="tx1">
                    <a:alpha val="100000"/>
                    <a:lumMod val="75000"/>
                    <a:lumOff val="25000"/>
                  </a:schemeClr>
                </a:solidFill>
                <a:latin typeface="+mn-lt"/>
              </a:rPr>
              <a:t> </a:t>
            </a:r>
            <a:r>
              <a:rPr lang="ko-KR" altLang="ko-KR" sz="1800">
                <a:solidFill>
                  <a:schemeClr val="tx1">
                    <a:alpha val="100000"/>
                    <a:lumMod val="75000"/>
                    <a:lumOff val="25000"/>
                  </a:schemeClr>
                </a:solidFill>
                <a:ea typeface="KoPub돋움체 Medium"/>
              </a:rPr>
              <a:t>수</a:t>
            </a:r>
            <a:r>
              <a:rPr lang="en-US" altLang="ko-KR" sz="1800">
                <a:solidFill>
                  <a:schemeClr val="tx1">
                    <a:alpha val="100000"/>
                    <a:lumMod val="75000"/>
                    <a:lumOff val="25000"/>
                  </a:schemeClr>
                </a:solidFill>
                <a:latin typeface="+mn-lt"/>
              </a:rPr>
              <a:t> </a:t>
            </a:r>
            <a:r>
              <a:rPr lang="ko-KR" altLang="ko-KR" sz="1800">
                <a:solidFill>
                  <a:schemeClr val="tx1">
                    <a:alpha val="100000"/>
                    <a:lumMod val="75000"/>
                    <a:lumOff val="25000"/>
                  </a:schemeClr>
                </a:solidFill>
                <a:ea typeface="KoPub돋움체 Medium"/>
              </a:rPr>
              <a:t>있다</a:t>
            </a:r>
          </a:p>
        </p:txBody>
      </p:sp>
      <p:sp>
        <p:nvSpPr>
          <p:cNvPr id="4" name="slide2_shape2"/>
          <p:cNvSpPr/>
          <p:nvPr/>
        </p:nvSpPr>
        <p:spPr>
          <a:xfrm>
            <a:off x="2359742" y="604681"/>
            <a:ext cx="4196376" cy="375615"/>
          </a:xfrm>
          <a:prstGeom prst="rect">
            <a:avLst/>
          </a:prstGeom>
        </p:spPr>
        <p:txBody>
          <a:bodyPr/>
          <a:lstStyle>
            <a:lvl1pPr marL="228600" indent="-228600" algn="l" defTabSz="914400" latinLnBrk="1">
              <a:lnSpc>
                <a:spcPct val="90000"/>
              </a:lnSpc>
              <a:spcBef>
                <a:spcPts val="1000"/>
              </a:spcBef>
              <a:buFont typeface="Arial" pitchFamily="2" charset="2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latinLnBrk="1">
              <a:lnSpc>
                <a:spcPct val="90000"/>
              </a:lnSpc>
              <a:spcBef>
                <a:spcPts val="500"/>
              </a:spcBef>
              <a:buFont typeface="Arial" pitchFamily="2" charset="2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latinLnBrk="1">
              <a:lnSpc>
                <a:spcPct val="90000"/>
              </a:lnSpc>
              <a:spcBef>
                <a:spcPts val="500"/>
              </a:spcBef>
              <a:buFont typeface="Arial" pitchFamily="2" charset="2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latinLnBrk="1">
              <a:lnSpc>
                <a:spcPct val="90000"/>
              </a:lnSpc>
              <a:spcBef>
                <a:spcPts val="500"/>
              </a:spcBef>
              <a:buFont typeface="Arial" pitchFamily="2" charset="2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latinLnBrk="1">
              <a:lnSpc>
                <a:spcPct val="90000"/>
              </a:lnSpc>
              <a:spcBef>
                <a:spcPts val="500"/>
              </a:spcBef>
              <a:buFont typeface="Arial" pitchFamily="2" charset="2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latinLnBrk="1">
              <a:lnSpc>
                <a:spcPct val="90000"/>
              </a:lnSpc>
              <a:spcBef>
                <a:spcPts val="500"/>
              </a:spcBef>
              <a:buFont typeface="Arial" pitchFamily="2" charset="2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latinLnBrk="1">
              <a:lnSpc>
                <a:spcPct val="90000"/>
              </a:lnSpc>
              <a:spcBef>
                <a:spcPts val="500"/>
              </a:spcBef>
              <a:buFont typeface="Arial" pitchFamily="2" charset="2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latinLnBrk="1">
              <a:lnSpc>
                <a:spcPct val="90000"/>
              </a:lnSpc>
              <a:spcBef>
                <a:spcPts val="500"/>
              </a:spcBef>
              <a:buFont typeface="Arial" pitchFamily="2" charset="2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latinLnBrk="1">
              <a:lnSpc>
                <a:spcPct val="90000"/>
              </a:lnSpc>
              <a:spcBef>
                <a:spcPts val="500"/>
              </a:spcBef>
              <a:buFont typeface="Arial" pitchFamily="2" charset="2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defTabSz="914400" latinLnBrk="1">
              <a:lnSpc>
                <a:spcPct val="90000"/>
              </a:lnSpc>
              <a:spcBef>
                <a:spcPts val="1000"/>
              </a:spcBef>
              <a:buNone/>
            </a:pPr>
            <a:r>
              <a:rPr lang="ko-KR" altLang="en-US" sz="3200" b="1" kern="1200">
                <a:solidFill>
                  <a:srgbClr val="EC745B"/>
                </a:solidFill>
                <a:latin typeface="+mn-lt"/>
                <a:ea typeface="+mn-ea"/>
                <a:cs typeface="+mn-cs"/>
              </a:rPr>
              <a:t>템플릿</a:t>
            </a:r>
            <a:r>
              <a:rPr lang="en-US" altLang="en-US" sz="3200" b="1" kern="1200">
                <a:solidFill>
                  <a:srgbClr val="EC745B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3200" b="1" kern="1200">
                <a:solidFill>
                  <a:srgbClr val="EC745B"/>
                </a:solidFill>
                <a:latin typeface="+mn-lt"/>
                <a:ea typeface="+mn-ea"/>
                <a:cs typeface="+mn-cs"/>
              </a:rPr>
              <a:t>메소드</a:t>
            </a:r>
            <a:r>
              <a:rPr lang="en-US" altLang="en-US" sz="3200" b="1" kern="1200">
                <a:solidFill>
                  <a:srgbClr val="EC745B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3200" b="1" kern="1200">
                <a:solidFill>
                  <a:srgbClr val="EC745B"/>
                </a:solidFill>
                <a:latin typeface="+mn-lt"/>
                <a:ea typeface="+mn-ea"/>
                <a:cs typeface="+mn-cs"/>
              </a:rPr>
              <a:t>정의</a:t>
            </a:r>
            <a:endParaRPr sz="3200" b="1" kern="1200">
              <a:solidFill>
                <a:srgbClr val="EC745B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2_shape3"/>
          <p:cNvSpPr/>
          <p:nvPr/>
        </p:nvSpPr>
        <p:spPr>
          <a:xfrm>
            <a:off x="2362013" y="4005305"/>
            <a:ext cx="5157903" cy="375615"/>
          </a:xfrm>
          <a:prstGeom prst="rect">
            <a:avLst/>
          </a:prstGeom>
        </p:spPr>
        <p:txBody>
          <a:bodyPr/>
          <a:lstStyle>
            <a:lvl1pPr marL="228600" indent="-228600" algn="l" defTabSz="914400" latinLnBrk="1">
              <a:lnSpc>
                <a:spcPct val="90000"/>
              </a:lnSpc>
              <a:spcBef>
                <a:spcPts val="1000"/>
              </a:spcBef>
              <a:buFont typeface="Arial" pitchFamily="2" charset="2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latinLnBrk="1">
              <a:lnSpc>
                <a:spcPct val="90000"/>
              </a:lnSpc>
              <a:spcBef>
                <a:spcPts val="500"/>
              </a:spcBef>
              <a:buFont typeface="Arial" pitchFamily="2" charset="2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latinLnBrk="1">
              <a:lnSpc>
                <a:spcPct val="90000"/>
              </a:lnSpc>
              <a:spcBef>
                <a:spcPts val="500"/>
              </a:spcBef>
              <a:buFont typeface="Arial" pitchFamily="2" charset="2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latinLnBrk="1">
              <a:lnSpc>
                <a:spcPct val="90000"/>
              </a:lnSpc>
              <a:spcBef>
                <a:spcPts val="500"/>
              </a:spcBef>
              <a:buFont typeface="Arial" pitchFamily="2" charset="2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latinLnBrk="1">
              <a:lnSpc>
                <a:spcPct val="90000"/>
              </a:lnSpc>
              <a:spcBef>
                <a:spcPts val="500"/>
              </a:spcBef>
              <a:buFont typeface="Arial" pitchFamily="2" charset="2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latinLnBrk="1">
              <a:lnSpc>
                <a:spcPct val="90000"/>
              </a:lnSpc>
              <a:spcBef>
                <a:spcPts val="500"/>
              </a:spcBef>
              <a:buFont typeface="Arial" pitchFamily="2" charset="2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latinLnBrk="1">
              <a:lnSpc>
                <a:spcPct val="90000"/>
              </a:lnSpc>
              <a:spcBef>
                <a:spcPts val="500"/>
              </a:spcBef>
              <a:buFont typeface="Arial" pitchFamily="2" charset="2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latinLnBrk="1">
              <a:lnSpc>
                <a:spcPct val="90000"/>
              </a:lnSpc>
              <a:spcBef>
                <a:spcPts val="500"/>
              </a:spcBef>
              <a:buFont typeface="Arial" pitchFamily="2" charset="2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latinLnBrk="1">
              <a:lnSpc>
                <a:spcPct val="90000"/>
              </a:lnSpc>
              <a:spcBef>
                <a:spcPts val="500"/>
              </a:spcBef>
              <a:buFont typeface="Arial" pitchFamily="2" charset="2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defTabSz="914400" latinLnBrk="1">
              <a:lnSpc>
                <a:spcPct val="90000"/>
              </a:lnSpc>
              <a:spcBef>
                <a:spcPts val="1000"/>
              </a:spcBef>
              <a:buNone/>
            </a:pPr>
            <a:r>
              <a:rPr lang="ko-KR" altLang="en-US" sz="3200" b="1" kern="1200">
                <a:solidFill>
                  <a:srgbClr val="EC745B"/>
                </a:solidFill>
                <a:latin typeface="+mn-lt"/>
                <a:ea typeface="+mn-ea"/>
                <a:cs typeface="+mn-cs"/>
              </a:rPr>
              <a:t>템플릿</a:t>
            </a:r>
            <a:r>
              <a:rPr lang="en-US" altLang="en-US" sz="3200" b="1" kern="1200">
                <a:solidFill>
                  <a:srgbClr val="EC745B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3200" b="1" kern="1200">
                <a:solidFill>
                  <a:srgbClr val="EC745B"/>
                </a:solidFill>
                <a:latin typeface="+mn-lt"/>
                <a:ea typeface="+mn-ea"/>
                <a:cs typeface="+mn-cs"/>
              </a:rPr>
              <a:t>메소드</a:t>
            </a:r>
            <a:r>
              <a:rPr lang="en-US" altLang="en-US" sz="3200" b="1" kern="1200">
                <a:solidFill>
                  <a:srgbClr val="EC745B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3200" b="1" kern="1200">
                <a:solidFill>
                  <a:srgbClr val="EC745B"/>
                </a:solidFill>
                <a:latin typeface="+mn-lt"/>
                <a:ea typeface="+mn-ea"/>
                <a:cs typeface="+mn-cs"/>
              </a:rPr>
              <a:t>패턴의</a:t>
            </a:r>
            <a:r>
              <a:rPr lang="en-US" altLang="en-US" sz="3200" b="1" kern="1200">
                <a:solidFill>
                  <a:srgbClr val="EC745B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3200" b="1" kern="1200">
                <a:solidFill>
                  <a:srgbClr val="EC745B"/>
                </a:solidFill>
                <a:latin typeface="+mn-lt"/>
                <a:ea typeface="+mn-ea"/>
                <a:cs typeface="+mn-cs"/>
              </a:rPr>
              <a:t>특징</a:t>
            </a:r>
            <a:endParaRPr sz="3200" b="1" kern="1200">
              <a:solidFill>
                <a:srgbClr val="EC745B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slide2_shape4"/>
          <p:cNvSpPr/>
          <p:nvPr/>
        </p:nvSpPr>
        <p:spPr>
          <a:xfrm>
            <a:off x="2140514" y="4737208"/>
            <a:ext cx="8698077" cy="1927930"/>
          </a:xfrm>
          <a:prstGeom prst="rect">
            <a:avLst/>
          </a:prstGeom>
        </p:spPr>
        <p:txBody>
          <a:bodyPr/>
          <a:lstStyle>
            <a:lvl1pPr marL="228600" indent="-228600" algn="l" defTabSz="914400" latinLnBrk="1">
              <a:lnSpc>
                <a:spcPct val="90000"/>
              </a:lnSpc>
              <a:spcBef>
                <a:spcPts val="1000"/>
              </a:spcBef>
              <a:buFont typeface="Arial" pitchFamily="2" charset="2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latinLnBrk="1">
              <a:lnSpc>
                <a:spcPct val="90000"/>
              </a:lnSpc>
              <a:spcBef>
                <a:spcPts val="500"/>
              </a:spcBef>
              <a:buFont typeface="Arial" pitchFamily="2" charset="2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latinLnBrk="1">
              <a:lnSpc>
                <a:spcPct val="90000"/>
              </a:lnSpc>
              <a:spcBef>
                <a:spcPts val="500"/>
              </a:spcBef>
              <a:buFont typeface="Arial" pitchFamily="2" charset="2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latinLnBrk="1">
              <a:lnSpc>
                <a:spcPct val="90000"/>
              </a:lnSpc>
              <a:spcBef>
                <a:spcPts val="500"/>
              </a:spcBef>
              <a:buFont typeface="Arial" pitchFamily="2" charset="2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latinLnBrk="1">
              <a:lnSpc>
                <a:spcPct val="90000"/>
              </a:lnSpc>
              <a:spcBef>
                <a:spcPts val="500"/>
              </a:spcBef>
              <a:buFont typeface="Arial" pitchFamily="2" charset="2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latinLnBrk="1">
              <a:lnSpc>
                <a:spcPct val="90000"/>
              </a:lnSpc>
              <a:spcBef>
                <a:spcPts val="500"/>
              </a:spcBef>
              <a:buFont typeface="Arial" pitchFamily="2" charset="2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latinLnBrk="1">
              <a:lnSpc>
                <a:spcPct val="90000"/>
              </a:lnSpc>
              <a:spcBef>
                <a:spcPts val="500"/>
              </a:spcBef>
              <a:buFont typeface="Arial" pitchFamily="2" charset="2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latinLnBrk="1">
              <a:lnSpc>
                <a:spcPct val="90000"/>
              </a:lnSpc>
              <a:spcBef>
                <a:spcPts val="500"/>
              </a:spcBef>
              <a:buFont typeface="Arial" pitchFamily="2" charset="2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latinLnBrk="1">
              <a:lnSpc>
                <a:spcPct val="90000"/>
              </a:lnSpc>
              <a:spcBef>
                <a:spcPts val="500"/>
              </a:spcBef>
              <a:buFont typeface="Arial" pitchFamily="2" charset="2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algn="l">
              <a:lnSpc>
                <a:spcPct val="90000"/>
              </a:lnSpc>
              <a:spcBef>
                <a:spcPts val="1000"/>
              </a:spcBef>
              <a:buClr>
                <a:srgbClr val="496F74"/>
              </a:buClr>
              <a:buFont typeface="Arial" pitchFamily="2" charset="2"/>
              <a:buChar char="◆"/>
            </a:pPr>
            <a:r>
              <a:rPr lang="en-US" altLang="ko-KR" sz="1800" dirty="0">
                <a:solidFill>
                  <a:schemeClr val="tx1">
                    <a:alpha val="100000"/>
                    <a:lumMod val="75000"/>
                    <a:lumOff val="25000"/>
                  </a:schemeClr>
                </a:solidFill>
                <a:latin typeface="+mn-lt"/>
              </a:rPr>
              <a:t> </a:t>
            </a:r>
            <a:r>
              <a:rPr lang="ko-KR" altLang="ko-KR" sz="1800" dirty="0">
                <a:solidFill>
                  <a:schemeClr val="tx1">
                    <a:alpha val="100000"/>
                    <a:lumMod val="75000"/>
                    <a:lumOff val="25000"/>
                  </a:schemeClr>
                </a:solidFill>
                <a:ea typeface="KoPub돋움체 Medium"/>
              </a:rPr>
              <a:t>코드의</a:t>
            </a:r>
            <a:r>
              <a:rPr lang="en-US" altLang="ko-KR" sz="1800" dirty="0">
                <a:solidFill>
                  <a:schemeClr val="tx1">
                    <a:alpha val="100000"/>
                    <a:lumMod val="75000"/>
                    <a:lumOff val="25000"/>
                  </a:schemeClr>
                </a:solidFill>
                <a:latin typeface="+mn-lt"/>
              </a:rPr>
              <a:t> </a:t>
            </a:r>
            <a:r>
              <a:rPr lang="ko-KR" altLang="ko-KR" sz="1800" dirty="0">
                <a:solidFill>
                  <a:schemeClr val="tx1">
                    <a:alpha val="100000"/>
                    <a:lumMod val="75000"/>
                    <a:lumOff val="25000"/>
                  </a:schemeClr>
                </a:solidFill>
                <a:ea typeface="KoPub돋움체 Medium"/>
              </a:rPr>
              <a:t>재사용에</a:t>
            </a:r>
            <a:r>
              <a:rPr lang="en-US" altLang="ko-KR" sz="1800" dirty="0">
                <a:solidFill>
                  <a:schemeClr val="tx1">
                    <a:alpha val="100000"/>
                    <a:lumMod val="75000"/>
                    <a:lumOff val="25000"/>
                  </a:schemeClr>
                </a:solidFill>
                <a:latin typeface="+mn-lt"/>
              </a:rPr>
              <a:t> </a:t>
            </a:r>
            <a:r>
              <a:rPr lang="ko-KR" altLang="ko-KR" sz="1800" dirty="0">
                <a:solidFill>
                  <a:schemeClr val="tx1">
                    <a:alpha val="100000"/>
                    <a:lumMod val="75000"/>
                    <a:lumOff val="25000"/>
                  </a:schemeClr>
                </a:solidFill>
                <a:ea typeface="KoPub돋움체 Medium"/>
              </a:rPr>
              <a:t>크게</a:t>
            </a:r>
            <a:r>
              <a:rPr lang="en-US" altLang="ko-KR" sz="1800" dirty="0">
                <a:solidFill>
                  <a:schemeClr val="tx1">
                    <a:alpha val="100000"/>
                    <a:lumMod val="75000"/>
                    <a:lumOff val="25000"/>
                  </a:schemeClr>
                </a:solidFill>
                <a:latin typeface="+mn-lt"/>
              </a:rPr>
              <a:t> </a:t>
            </a:r>
            <a:r>
              <a:rPr lang="ko-KR" altLang="ko-KR" sz="1800" dirty="0" smtClean="0">
                <a:solidFill>
                  <a:schemeClr val="tx1">
                    <a:alpha val="100000"/>
                    <a:lumMod val="75000"/>
                    <a:lumOff val="25000"/>
                  </a:schemeClr>
                </a:solidFill>
                <a:ea typeface="KoPub돋움체 Medium"/>
              </a:rPr>
              <a:t>도움된다</a:t>
            </a:r>
            <a:endParaRPr lang="en-US" altLang="ko-KR" sz="1800" dirty="0">
              <a:solidFill>
                <a:schemeClr val="tx1">
                  <a:alpha val="100000"/>
                  <a:lumMod val="75000"/>
                  <a:lumOff val="25000"/>
                </a:schemeClr>
              </a:solidFill>
              <a:latin typeface="+mn-lt"/>
            </a:endParaRPr>
          </a:p>
          <a:p>
            <a:pPr marL="0" lvl="0" algn="l">
              <a:lnSpc>
                <a:spcPct val="90000"/>
              </a:lnSpc>
              <a:spcBef>
                <a:spcPts val="1000"/>
              </a:spcBef>
              <a:buClr>
                <a:srgbClr val="496F74"/>
              </a:buClr>
              <a:buFont typeface="Arial" pitchFamily="2" charset="2"/>
              <a:buChar char="◆"/>
            </a:pPr>
            <a:r>
              <a:rPr lang="en-US" altLang="ko-KR" sz="1800" dirty="0">
                <a:solidFill>
                  <a:schemeClr val="tx1">
                    <a:alpha val="100000"/>
                    <a:lumMod val="75000"/>
                    <a:lumOff val="25000"/>
                  </a:schemeClr>
                </a:solidFill>
                <a:latin typeface="+mn-lt"/>
              </a:rPr>
              <a:t> </a:t>
            </a:r>
            <a:r>
              <a:rPr lang="ko-KR" altLang="ko-KR" sz="1800" dirty="0">
                <a:solidFill>
                  <a:schemeClr val="tx1">
                    <a:alpha val="100000"/>
                    <a:lumMod val="75000"/>
                    <a:lumOff val="25000"/>
                  </a:schemeClr>
                </a:solidFill>
                <a:ea typeface="KoPub돋움체 Medium"/>
              </a:rPr>
              <a:t>클래스간의</a:t>
            </a:r>
            <a:r>
              <a:rPr lang="en-US" altLang="ko-KR" sz="1800" dirty="0">
                <a:solidFill>
                  <a:schemeClr val="tx1">
                    <a:alpha val="100000"/>
                    <a:lumMod val="75000"/>
                    <a:lumOff val="25000"/>
                  </a:schemeClr>
                </a:solidFill>
                <a:latin typeface="+mn-lt"/>
              </a:rPr>
              <a:t> </a:t>
            </a:r>
            <a:r>
              <a:rPr lang="ko-KR" altLang="ko-KR" sz="1800" dirty="0">
                <a:solidFill>
                  <a:schemeClr val="tx1">
                    <a:alpha val="100000"/>
                    <a:lumMod val="75000"/>
                    <a:lumOff val="25000"/>
                  </a:schemeClr>
                </a:solidFill>
                <a:ea typeface="KoPub돋움체 Medium"/>
              </a:rPr>
              <a:t>의존성을</a:t>
            </a:r>
            <a:r>
              <a:rPr lang="en-US" altLang="ko-KR" sz="1800" dirty="0">
                <a:solidFill>
                  <a:schemeClr val="tx1">
                    <a:alpha val="100000"/>
                    <a:lumMod val="75000"/>
                    <a:lumOff val="25000"/>
                  </a:schemeClr>
                </a:solidFill>
                <a:latin typeface="+mn-lt"/>
              </a:rPr>
              <a:t> </a:t>
            </a:r>
            <a:r>
              <a:rPr lang="ko-KR" altLang="ko-KR" sz="1800" dirty="0">
                <a:solidFill>
                  <a:schemeClr val="tx1">
                    <a:alpha val="100000"/>
                    <a:lumMod val="75000"/>
                    <a:lumOff val="25000"/>
                  </a:schemeClr>
                </a:solidFill>
                <a:ea typeface="KoPub돋움체 Medium"/>
              </a:rPr>
              <a:t>낮춰준다</a:t>
            </a:r>
            <a:r>
              <a:rPr lang="en-US" altLang="ko-KR" sz="1800" dirty="0">
                <a:solidFill>
                  <a:schemeClr val="tx1">
                    <a:alpha val="100000"/>
                    <a:lumMod val="75000"/>
                    <a:lumOff val="25000"/>
                  </a:schemeClr>
                </a:solidFill>
                <a:latin typeface="+mn-lt"/>
              </a:rPr>
              <a:t>(</a:t>
            </a:r>
            <a:r>
              <a:rPr lang="ko-KR" altLang="ko-KR" sz="1800" dirty="0">
                <a:solidFill>
                  <a:schemeClr val="tx1">
                    <a:alpha val="100000"/>
                    <a:lumMod val="75000"/>
                    <a:lumOff val="25000"/>
                  </a:schemeClr>
                </a:solidFill>
                <a:ea typeface="KoPub돋움체 Medium"/>
              </a:rPr>
              <a:t>부모에</a:t>
            </a:r>
            <a:r>
              <a:rPr lang="en-US" altLang="ko-KR" sz="1800" dirty="0">
                <a:solidFill>
                  <a:schemeClr val="tx1">
                    <a:alpha val="100000"/>
                    <a:lumMod val="75000"/>
                    <a:lumOff val="25000"/>
                  </a:schemeClr>
                </a:solidFill>
                <a:latin typeface="+mn-lt"/>
              </a:rPr>
              <a:t> </a:t>
            </a:r>
            <a:r>
              <a:rPr lang="ko-KR" altLang="ko-KR" sz="1800" dirty="0">
                <a:solidFill>
                  <a:schemeClr val="tx1">
                    <a:alpha val="100000"/>
                    <a:lumMod val="75000"/>
                    <a:lumOff val="25000"/>
                  </a:schemeClr>
                </a:solidFill>
                <a:ea typeface="KoPub돋움체 Medium"/>
              </a:rPr>
              <a:t>정의하면서</a:t>
            </a:r>
            <a:r>
              <a:rPr lang="en-US" altLang="ko-KR" sz="1800" dirty="0">
                <a:solidFill>
                  <a:schemeClr val="tx1">
                    <a:alpha val="100000"/>
                    <a:lumMod val="75000"/>
                    <a:lumOff val="25000"/>
                  </a:schemeClr>
                </a:solidFill>
                <a:latin typeface="+mn-lt"/>
              </a:rPr>
              <a:t> </a:t>
            </a:r>
            <a:r>
              <a:rPr lang="ko-KR" altLang="ko-KR" sz="1800" dirty="0">
                <a:solidFill>
                  <a:schemeClr val="tx1">
                    <a:alpha val="100000"/>
                    <a:lumMod val="75000"/>
                    <a:lumOff val="25000"/>
                  </a:schemeClr>
                </a:solidFill>
                <a:ea typeface="KoPub돋움체 Medium"/>
              </a:rPr>
              <a:t>코드의</a:t>
            </a:r>
            <a:r>
              <a:rPr lang="en-US" altLang="ko-KR" sz="1800" dirty="0">
                <a:solidFill>
                  <a:schemeClr val="tx1">
                    <a:alpha val="100000"/>
                    <a:lumMod val="75000"/>
                    <a:lumOff val="25000"/>
                  </a:schemeClr>
                </a:solidFill>
                <a:latin typeface="+mn-lt"/>
              </a:rPr>
              <a:t> </a:t>
            </a:r>
            <a:r>
              <a:rPr lang="ko-KR" altLang="ko-KR" sz="1800" dirty="0">
                <a:solidFill>
                  <a:schemeClr val="tx1">
                    <a:alpha val="100000"/>
                    <a:lumMod val="75000"/>
                    <a:lumOff val="25000"/>
                  </a:schemeClr>
                </a:solidFill>
                <a:ea typeface="KoPub돋움체 Medium"/>
              </a:rPr>
              <a:t>반복적인걸</a:t>
            </a:r>
            <a:r>
              <a:rPr lang="en-US" altLang="ko-KR" sz="1800" dirty="0">
                <a:solidFill>
                  <a:schemeClr val="tx1">
                    <a:alpha val="100000"/>
                    <a:lumMod val="75000"/>
                    <a:lumOff val="25000"/>
                  </a:schemeClr>
                </a:solidFill>
                <a:latin typeface="+mn-lt"/>
              </a:rPr>
              <a:t> </a:t>
            </a:r>
            <a:r>
              <a:rPr lang="ko-KR" altLang="ko-KR" sz="1800" dirty="0" err="1">
                <a:solidFill>
                  <a:schemeClr val="tx1">
                    <a:alpha val="100000"/>
                    <a:lumMod val="75000"/>
                    <a:lumOff val="25000"/>
                  </a:schemeClr>
                </a:solidFill>
                <a:ea typeface="KoPub돋움체 Medium"/>
              </a:rPr>
              <a:t>줄인다는게</a:t>
            </a:r>
            <a:r>
              <a:rPr lang="en-US" altLang="ko-KR" sz="1800" dirty="0">
                <a:solidFill>
                  <a:schemeClr val="tx1">
                    <a:alpha val="100000"/>
                    <a:lumMod val="75000"/>
                    <a:lumOff val="25000"/>
                  </a:schemeClr>
                </a:solidFill>
                <a:latin typeface="+mn-lt"/>
              </a:rPr>
              <a:t> </a:t>
            </a:r>
            <a:r>
              <a:rPr lang="ko-KR" altLang="ko-KR" sz="1800" dirty="0">
                <a:solidFill>
                  <a:schemeClr val="tx1">
                    <a:alpha val="100000"/>
                    <a:lumMod val="75000"/>
                    <a:lumOff val="25000"/>
                  </a:schemeClr>
                </a:solidFill>
                <a:ea typeface="KoPub돋움체 Medium"/>
              </a:rPr>
              <a:t>포인트</a:t>
            </a:r>
            <a:r>
              <a:rPr lang="en-US" altLang="ko-KR" sz="1800" dirty="0">
                <a:solidFill>
                  <a:schemeClr val="tx1">
                    <a:alpha val="100000"/>
                    <a:lumMod val="75000"/>
                    <a:lumOff val="25000"/>
                  </a:schemeClr>
                </a:solidFill>
                <a:latin typeface="+mn-lt"/>
              </a:rPr>
              <a:t>!)</a:t>
            </a:r>
          </a:p>
          <a:p>
            <a:pPr marL="0" lvl="0" algn="l">
              <a:lnSpc>
                <a:spcPct val="90000"/>
              </a:lnSpc>
              <a:spcBef>
                <a:spcPts val="1000"/>
              </a:spcBef>
              <a:buClr>
                <a:srgbClr val="496F74"/>
              </a:buClr>
              <a:buFont typeface="Arial" pitchFamily="2" charset="2"/>
              <a:buChar char="◆"/>
            </a:pPr>
            <a:r>
              <a:rPr lang="ko-KR" altLang="ko-KR" sz="1800" dirty="0">
                <a:solidFill>
                  <a:schemeClr val="tx1">
                    <a:alpha val="100000"/>
                    <a:lumMod val="75000"/>
                    <a:lumOff val="25000"/>
                  </a:schemeClr>
                </a:solidFill>
                <a:ea typeface="KoPub돋움체 Medium"/>
              </a:rPr>
              <a:t>변경이</a:t>
            </a:r>
            <a:r>
              <a:rPr lang="en-US" altLang="ko-KR" sz="1800" dirty="0">
                <a:solidFill>
                  <a:schemeClr val="tx1">
                    <a:alpha val="100000"/>
                    <a:lumMod val="75000"/>
                    <a:lumOff val="25000"/>
                  </a:schemeClr>
                </a:solidFill>
                <a:latin typeface="+mn-lt"/>
              </a:rPr>
              <a:t> </a:t>
            </a:r>
            <a:r>
              <a:rPr lang="ko-KR" altLang="ko-KR" sz="1800" dirty="0">
                <a:solidFill>
                  <a:schemeClr val="tx1">
                    <a:alpha val="100000"/>
                    <a:lumMod val="75000"/>
                    <a:lumOff val="25000"/>
                  </a:schemeClr>
                </a:solidFill>
                <a:ea typeface="KoPub돋움체 Medium"/>
              </a:rPr>
              <a:t>일어나지</a:t>
            </a:r>
            <a:r>
              <a:rPr lang="en-US" altLang="ko-KR" sz="1800" dirty="0">
                <a:solidFill>
                  <a:schemeClr val="tx1">
                    <a:alpha val="100000"/>
                    <a:lumMod val="75000"/>
                    <a:lumOff val="25000"/>
                  </a:schemeClr>
                </a:solidFill>
                <a:latin typeface="+mn-lt"/>
              </a:rPr>
              <a:t> </a:t>
            </a:r>
            <a:r>
              <a:rPr lang="ko-KR" altLang="ko-KR" sz="1800" dirty="0">
                <a:solidFill>
                  <a:schemeClr val="tx1">
                    <a:alpha val="100000"/>
                    <a:lumMod val="75000"/>
                    <a:lumOff val="25000"/>
                  </a:schemeClr>
                </a:solidFill>
                <a:ea typeface="KoPub돋움체 Medium"/>
              </a:rPr>
              <a:t>않는</a:t>
            </a:r>
            <a:r>
              <a:rPr lang="en-US" altLang="ko-KR" sz="1800" dirty="0">
                <a:solidFill>
                  <a:schemeClr val="tx1">
                    <a:alpha val="100000"/>
                    <a:lumMod val="75000"/>
                    <a:lumOff val="25000"/>
                  </a:schemeClr>
                </a:solidFill>
                <a:latin typeface="+mn-lt"/>
              </a:rPr>
              <a:t> </a:t>
            </a:r>
            <a:r>
              <a:rPr lang="ko-KR" altLang="ko-KR" sz="1800" dirty="0">
                <a:solidFill>
                  <a:schemeClr val="tx1">
                    <a:alpha val="100000"/>
                    <a:lumMod val="75000"/>
                    <a:lumOff val="25000"/>
                  </a:schemeClr>
                </a:solidFill>
                <a:ea typeface="KoPub돋움체 Medium"/>
              </a:rPr>
              <a:t>부분은</a:t>
            </a:r>
            <a:r>
              <a:rPr lang="en-US" altLang="ko-KR" sz="1800" dirty="0">
                <a:solidFill>
                  <a:schemeClr val="tx1">
                    <a:alpha val="100000"/>
                    <a:lumMod val="75000"/>
                    <a:lumOff val="25000"/>
                  </a:schemeClr>
                </a:solidFill>
                <a:latin typeface="+mn-lt"/>
              </a:rPr>
              <a:t> </a:t>
            </a:r>
            <a:r>
              <a:rPr lang="ko-KR" altLang="ko-KR" sz="1800" dirty="0">
                <a:solidFill>
                  <a:schemeClr val="tx1">
                    <a:alpha val="100000"/>
                    <a:lumMod val="75000"/>
                    <a:lumOff val="25000"/>
                  </a:schemeClr>
                </a:solidFill>
                <a:ea typeface="KoPub돋움체 Medium"/>
              </a:rPr>
              <a:t>슈퍼</a:t>
            </a:r>
            <a:r>
              <a:rPr lang="en-US" altLang="ko-KR" sz="1800" dirty="0">
                <a:solidFill>
                  <a:schemeClr val="tx1">
                    <a:alpha val="100000"/>
                    <a:lumMod val="75000"/>
                    <a:lumOff val="25000"/>
                  </a:schemeClr>
                </a:solidFill>
                <a:latin typeface="+mn-lt"/>
              </a:rPr>
              <a:t> </a:t>
            </a:r>
            <a:r>
              <a:rPr lang="ko-KR" altLang="ko-KR" sz="1800" dirty="0">
                <a:solidFill>
                  <a:schemeClr val="tx1">
                    <a:alpha val="100000"/>
                    <a:lumMod val="75000"/>
                    <a:lumOff val="25000"/>
                  </a:schemeClr>
                </a:solidFill>
                <a:ea typeface="KoPub돋움체 Medium"/>
              </a:rPr>
              <a:t>클래스에서</a:t>
            </a:r>
            <a:r>
              <a:rPr lang="en-US" altLang="ko-KR" sz="1800" dirty="0">
                <a:solidFill>
                  <a:schemeClr val="tx1">
                    <a:alpha val="100000"/>
                    <a:lumMod val="75000"/>
                    <a:lumOff val="25000"/>
                  </a:schemeClr>
                </a:solidFill>
                <a:latin typeface="+mn-lt"/>
              </a:rPr>
              <a:t> final</a:t>
            </a:r>
            <a:r>
              <a:rPr lang="ko-KR" altLang="ko-KR" sz="1800" dirty="0">
                <a:solidFill>
                  <a:schemeClr val="tx1">
                    <a:alpha val="100000"/>
                    <a:lumMod val="75000"/>
                    <a:lumOff val="25000"/>
                  </a:schemeClr>
                </a:solidFill>
                <a:ea typeface="KoPub돋움체 Medium"/>
              </a:rPr>
              <a:t>로</a:t>
            </a:r>
            <a:r>
              <a:rPr lang="en-US" altLang="ko-KR" sz="1800" dirty="0">
                <a:solidFill>
                  <a:schemeClr val="tx1">
                    <a:alpha val="100000"/>
                    <a:lumMod val="75000"/>
                    <a:lumOff val="25000"/>
                  </a:schemeClr>
                </a:solidFill>
                <a:latin typeface="+mn-lt"/>
              </a:rPr>
              <a:t> </a:t>
            </a:r>
            <a:r>
              <a:rPr lang="ko-KR" altLang="ko-KR" sz="1800" dirty="0">
                <a:solidFill>
                  <a:schemeClr val="tx1">
                    <a:alpha val="100000"/>
                    <a:lumMod val="75000"/>
                    <a:lumOff val="25000"/>
                  </a:schemeClr>
                </a:solidFill>
                <a:ea typeface="KoPub돋움체 Medium"/>
              </a:rPr>
              <a:t>지정하여</a:t>
            </a:r>
          </a:p>
          <a:p>
            <a:pPr marL="0" lvl="0" algn="l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altLang="ko-KR" sz="1800" dirty="0">
                <a:solidFill>
                  <a:schemeClr val="tx1">
                    <a:alpha val="100000"/>
                    <a:lumMod val="75000"/>
                    <a:lumOff val="25000"/>
                  </a:schemeClr>
                </a:solidFill>
                <a:latin typeface="+mn-lt"/>
              </a:rPr>
              <a:t>    </a:t>
            </a:r>
            <a:r>
              <a:rPr lang="ko-KR" altLang="ko-KR" sz="1800" dirty="0" err="1">
                <a:solidFill>
                  <a:schemeClr val="tx1">
                    <a:alpha val="100000"/>
                    <a:lumMod val="75000"/>
                    <a:lumOff val="25000"/>
                  </a:schemeClr>
                </a:solidFill>
                <a:ea typeface="KoPub돋움체 Medium"/>
              </a:rPr>
              <a:t>오버라이드</a:t>
            </a:r>
            <a:r>
              <a:rPr lang="en-US" altLang="ko-KR" sz="1800" dirty="0">
                <a:solidFill>
                  <a:schemeClr val="tx1">
                    <a:alpha val="100000"/>
                    <a:lumMod val="75000"/>
                    <a:lumOff val="25000"/>
                  </a:schemeClr>
                </a:solidFill>
                <a:latin typeface="+mn-lt"/>
              </a:rPr>
              <a:t> </a:t>
            </a:r>
            <a:r>
              <a:rPr lang="ko-KR" altLang="ko-KR" sz="1800" dirty="0">
                <a:solidFill>
                  <a:schemeClr val="tx1">
                    <a:alpha val="100000"/>
                    <a:lumMod val="75000"/>
                    <a:lumOff val="25000"/>
                  </a:schemeClr>
                </a:solidFill>
                <a:ea typeface="KoPub돋움체 Medium"/>
              </a:rPr>
              <a:t>하지</a:t>
            </a:r>
            <a:r>
              <a:rPr lang="en-US" altLang="ko-KR" sz="1800" dirty="0">
                <a:solidFill>
                  <a:schemeClr val="tx1">
                    <a:alpha val="100000"/>
                    <a:lumMod val="75000"/>
                    <a:lumOff val="25000"/>
                  </a:schemeClr>
                </a:solidFill>
                <a:latin typeface="+mn-lt"/>
              </a:rPr>
              <a:t> </a:t>
            </a:r>
            <a:r>
              <a:rPr lang="ko-KR" altLang="ko-KR" sz="1800" dirty="0">
                <a:solidFill>
                  <a:schemeClr val="tx1">
                    <a:alpha val="100000"/>
                    <a:lumMod val="75000"/>
                    <a:lumOff val="25000"/>
                  </a:schemeClr>
                </a:solidFill>
                <a:ea typeface="KoPub돋움체 Medium"/>
              </a:rPr>
              <a:t>못하게</a:t>
            </a:r>
            <a:r>
              <a:rPr lang="en-US" altLang="ko-KR" sz="1800" dirty="0">
                <a:solidFill>
                  <a:schemeClr val="tx1">
                    <a:alpha val="100000"/>
                    <a:lumMod val="75000"/>
                    <a:lumOff val="25000"/>
                  </a:schemeClr>
                </a:solidFill>
                <a:latin typeface="+mn-lt"/>
              </a:rPr>
              <a:t> </a:t>
            </a:r>
            <a:r>
              <a:rPr lang="ko-KR" altLang="ko-KR" sz="1800" dirty="0">
                <a:solidFill>
                  <a:schemeClr val="tx1">
                    <a:alpha val="100000"/>
                    <a:lumMod val="75000"/>
                    <a:lumOff val="25000"/>
                  </a:schemeClr>
                </a:solidFill>
                <a:ea typeface="KoPub돋움체 Medium"/>
              </a:rPr>
              <a:t>막는다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3_shape1"/>
          <p:cNvSpPr/>
          <p:nvPr/>
        </p:nvSpPr>
        <p:spPr>
          <a:xfrm>
            <a:off x="2151890" y="1381950"/>
            <a:ext cx="9544241" cy="4522120"/>
          </a:xfrm>
          <a:prstGeom prst="rect">
            <a:avLst/>
          </a:prstGeom>
        </p:spPr>
        <p:txBody>
          <a:bodyPr/>
          <a:lstStyle>
            <a:lvl1pPr marL="228600" indent="-228600" algn="l" defTabSz="914400" latinLnBrk="1">
              <a:lnSpc>
                <a:spcPct val="90000"/>
              </a:lnSpc>
              <a:spcBef>
                <a:spcPts val="1000"/>
              </a:spcBef>
              <a:buFont typeface="Arial" pitchFamily="2" charset="2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latinLnBrk="1">
              <a:lnSpc>
                <a:spcPct val="90000"/>
              </a:lnSpc>
              <a:spcBef>
                <a:spcPts val="500"/>
              </a:spcBef>
              <a:buFont typeface="Arial" pitchFamily="2" charset="2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latinLnBrk="1">
              <a:lnSpc>
                <a:spcPct val="90000"/>
              </a:lnSpc>
              <a:spcBef>
                <a:spcPts val="500"/>
              </a:spcBef>
              <a:buFont typeface="Arial" pitchFamily="2" charset="2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latinLnBrk="1">
              <a:lnSpc>
                <a:spcPct val="90000"/>
              </a:lnSpc>
              <a:spcBef>
                <a:spcPts val="500"/>
              </a:spcBef>
              <a:buFont typeface="Arial" pitchFamily="2" charset="2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latinLnBrk="1">
              <a:lnSpc>
                <a:spcPct val="90000"/>
              </a:lnSpc>
              <a:spcBef>
                <a:spcPts val="500"/>
              </a:spcBef>
              <a:buFont typeface="Arial" pitchFamily="2" charset="2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latinLnBrk="1">
              <a:lnSpc>
                <a:spcPct val="90000"/>
              </a:lnSpc>
              <a:spcBef>
                <a:spcPts val="500"/>
              </a:spcBef>
              <a:buFont typeface="Arial" pitchFamily="2" charset="2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latinLnBrk="1">
              <a:lnSpc>
                <a:spcPct val="90000"/>
              </a:lnSpc>
              <a:spcBef>
                <a:spcPts val="500"/>
              </a:spcBef>
              <a:buFont typeface="Arial" pitchFamily="2" charset="2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latinLnBrk="1">
              <a:lnSpc>
                <a:spcPct val="90000"/>
              </a:lnSpc>
              <a:spcBef>
                <a:spcPts val="500"/>
              </a:spcBef>
              <a:buFont typeface="Arial" pitchFamily="2" charset="2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latinLnBrk="1">
              <a:lnSpc>
                <a:spcPct val="90000"/>
              </a:lnSpc>
              <a:spcBef>
                <a:spcPts val="500"/>
              </a:spcBef>
              <a:buFont typeface="Arial" pitchFamily="2" charset="2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algn="l">
              <a:lnSpc>
                <a:spcPct val="90000"/>
              </a:lnSpc>
              <a:spcBef>
                <a:spcPts val="1000"/>
              </a:spcBef>
              <a:buFont typeface="Arial" pitchFamily="2" charset="2"/>
              <a:buChar char="◆"/>
            </a:pPr>
            <a:endParaRPr dirty="0"/>
          </a:p>
          <a:p>
            <a:pPr marL="0" lvl="0" algn="l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altLang="ko-KR" sz="1800" dirty="0" err="1">
                <a:solidFill>
                  <a:schemeClr val="tx1">
                    <a:alpha val="100000"/>
                    <a:lumMod val="75000"/>
                    <a:lumOff val="25000"/>
                  </a:schemeClr>
                </a:solidFill>
                <a:latin typeface="+mn-lt"/>
              </a:rPr>
              <a:t>사용할때는</a:t>
            </a:r>
            <a:r>
              <a:rPr lang="en-US" altLang="ko-KR" sz="1800" dirty="0">
                <a:solidFill>
                  <a:schemeClr val="tx1">
                    <a:alpha val="100000"/>
                    <a:lumMod val="75000"/>
                    <a:lumOff val="25000"/>
                  </a:schemeClr>
                </a:solidFill>
                <a:latin typeface="+mn-lt"/>
              </a:rPr>
              <a:t>?</a:t>
            </a:r>
          </a:p>
          <a:p>
            <a:pPr marL="0" lvl="0" algn="l">
              <a:lnSpc>
                <a:spcPct val="90000"/>
              </a:lnSpc>
              <a:spcBef>
                <a:spcPts val="1000"/>
              </a:spcBef>
              <a:buFont typeface="Arial" pitchFamily="2" charset="2"/>
              <a:buChar char="◆"/>
            </a:pPr>
            <a:r>
              <a:rPr lang="en-US" altLang="ko-KR" sz="1800" dirty="0" err="1">
                <a:solidFill>
                  <a:schemeClr val="tx1">
                    <a:alpha val="100000"/>
                    <a:lumMod val="75000"/>
                    <a:lumOff val="25000"/>
                  </a:schemeClr>
                </a:solidFill>
                <a:latin typeface="+mn-lt"/>
              </a:rPr>
              <a:t>알고리즘을</a:t>
            </a:r>
            <a:r>
              <a:rPr lang="en-US" altLang="ko-KR" sz="1800" dirty="0">
                <a:solidFill>
                  <a:schemeClr val="tx1">
                    <a:alpha val="100000"/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r>
              <a:rPr lang="en-US" altLang="ko-KR" sz="1800" dirty="0" err="1">
                <a:solidFill>
                  <a:schemeClr val="tx1">
                    <a:alpha val="100000"/>
                    <a:lumMod val="75000"/>
                    <a:lumOff val="25000"/>
                  </a:schemeClr>
                </a:solidFill>
                <a:latin typeface="+mn-lt"/>
              </a:rPr>
              <a:t>여러단계로</a:t>
            </a:r>
            <a:r>
              <a:rPr lang="en-US" altLang="ko-KR" sz="1800" dirty="0">
                <a:solidFill>
                  <a:schemeClr val="tx1">
                    <a:alpha val="100000"/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r>
              <a:rPr lang="en-US" altLang="ko-KR" sz="1800" dirty="0" err="1">
                <a:solidFill>
                  <a:schemeClr val="tx1">
                    <a:alpha val="100000"/>
                    <a:lumMod val="75000"/>
                    <a:lumOff val="25000"/>
                  </a:schemeClr>
                </a:solidFill>
                <a:latin typeface="+mn-lt"/>
              </a:rPr>
              <a:t>나누고</a:t>
            </a:r>
            <a:r>
              <a:rPr lang="en-US" altLang="ko-KR" sz="1800" dirty="0">
                <a:solidFill>
                  <a:schemeClr val="tx1">
                    <a:alpha val="100000"/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r>
              <a:rPr lang="en-US" altLang="ko-KR" sz="1800" dirty="0" err="1">
                <a:solidFill>
                  <a:schemeClr val="tx1">
                    <a:alpha val="100000"/>
                    <a:lumMod val="75000"/>
                    <a:lumOff val="25000"/>
                  </a:schemeClr>
                </a:solidFill>
                <a:latin typeface="+mn-lt"/>
              </a:rPr>
              <a:t>메소드를</a:t>
            </a:r>
            <a:r>
              <a:rPr lang="en-US" altLang="ko-KR" sz="1800" dirty="0">
                <a:solidFill>
                  <a:schemeClr val="tx1">
                    <a:alpha val="100000"/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r>
              <a:rPr lang="en-US" altLang="ko-KR" sz="1800" dirty="0" err="1">
                <a:solidFill>
                  <a:schemeClr val="tx1">
                    <a:alpha val="100000"/>
                    <a:lumMod val="75000"/>
                    <a:lumOff val="25000"/>
                  </a:schemeClr>
                </a:solidFill>
                <a:latin typeface="+mn-lt"/>
              </a:rPr>
              <a:t>선언한다</a:t>
            </a:r>
            <a:r>
              <a:rPr lang="en-US" altLang="ko-KR" sz="1800" dirty="0">
                <a:solidFill>
                  <a:schemeClr val="tx1">
                    <a:alpha val="100000"/>
                    <a:lumMod val="75000"/>
                    <a:lumOff val="25000"/>
                  </a:schemeClr>
                </a:solidFill>
                <a:latin typeface="+mn-lt"/>
              </a:rPr>
              <a:t>.(</a:t>
            </a:r>
            <a:r>
              <a:rPr lang="en-US" altLang="ko-KR" sz="1800" dirty="0" err="1">
                <a:solidFill>
                  <a:schemeClr val="tx1">
                    <a:alpha val="100000"/>
                    <a:lumMod val="75000"/>
                    <a:lumOff val="25000"/>
                  </a:schemeClr>
                </a:solidFill>
                <a:latin typeface="+mn-lt"/>
              </a:rPr>
              <a:t>부모쪽</a:t>
            </a:r>
            <a:r>
              <a:rPr lang="en-US" altLang="ko-KR" sz="1800" dirty="0">
                <a:solidFill>
                  <a:schemeClr val="tx1">
                    <a:alpha val="100000"/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r>
              <a:rPr lang="en-US" altLang="ko-KR" sz="1800" dirty="0" err="1">
                <a:solidFill>
                  <a:schemeClr val="tx1">
                    <a:alpha val="100000"/>
                    <a:lumMod val="75000"/>
                    <a:lumOff val="25000"/>
                  </a:schemeClr>
                </a:solidFill>
                <a:latin typeface="+mn-lt"/>
              </a:rPr>
              <a:t>추상클래스</a:t>
            </a:r>
            <a:r>
              <a:rPr lang="en-US" altLang="ko-KR" sz="1800" dirty="0">
                <a:solidFill>
                  <a:schemeClr val="tx1">
                    <a:alpha val="100000"/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r>
              <a:rPr lang="en-US" altLang="ko-KR" sz="1800" dirty="0" err="1">
                <a:solidFill>
                  <a:schemeClr val="tx1">
                    <a:alpha val="100000"/>
                    <a:lumMod val="75000"/>
                    <a:lumOff val="25000"/>
                  </a:schemeClr>
                </a:solidFill>
                <a:latin typeface="+mn-lt"/>
              </a:rPr>
              <a:t>함수의미</a:t>
            </a:r>
            <a:r>
              <a:rPr lang="en-US" altLang="ko-KR" sz="1800" dirty="0">
                <a:solidFill>
                  <a:schemeClr val="tx1">
                    <a:alpha val="100000"/>
                    <a:lumMod val="75000"/>
                    <a:lumOff val="25000"/>
                  </a:schemeClr>
                </a:solidFill>
                <a:latin typeface="+mn-lt"/>
              </a:rPr>
              <a:t>)</a:t>
            </a:r>
          </a:p>
          <a:p>
            <a:pPr marL="0" lvl="0" algn="l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altLang="ko-KR" sz="1800" dirty="0">
                <a:solidFill>
                  <a:schemeClr val="tx1">
                    <a:alpha val="100000"/>
                    <a:lumMod val="75000"/>
                    <a:lumOff val="25000"/>
                  </a:schemeClr>
                </a:solidFill>
                <a:latin typeface="+mn-lt"/>
              </a:rPr>
              <a:t>(seat , wheel ,</a:t>
            </a:r>
            <a:r>
              <a:rPr lang="en-US" altLang="ko-KR" sz="1800" dirty="0" err="1">
                <a:solidFill>
                  <a:schemeClr val="tx1">
                    <a:alpha val="100000"/>
                    <a:lumMod val="75000"/>
                    <a:lumOff val="25000"/>
                  </a:schemeClr>
                </a:solidFill>
                <a:latin typeface="+mn-lt"/>
              </a:rPr>
              <a:t>Lingt</a:t>
            </a:r>
            <a:r>
              <a:rPr lang="en-US" altLang="ko-KR" sz="1800" dirty="0">
                <a:solidFill>
                  <a:schemeClr val="tx1">
                    <a:alpha val="100000"/>
                    <a:lumMod val="75000"/>
                    <a:lumOff val="25000"/>
                  </a:schemeClr>
                </a:solidFill>
                <a:latin typeface="+mn-lt"/>
              </a:rPr>
              <a:t> )</a:t>
            </a:r>
          </a:p>
          <a:p>
            <a:pPr marL="0" lvl="0" algn="l">
              <a:lnSpc>
                <a:spcPct val="90000"/>
              </a:lnSpc>
              <a:spcBef>
                <a:spcPts val="1000"/>
              </a:spcBef>
              <a:buFont typeface="Arial" pitchFamily="2" charset="2"/>
              <a:buChar char="◆"/>
            </a:pPr>
            <a:r>
              <a:rPr altLang="ko-KR" sz="1800" dirty="0" err="1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나눈걸</a:t>
            </a:r>
            <a:r>
              <a:rPr altLang="ko-KR" sz="1800" dirty="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 </a:t>
            </a:r>
            <a:r>
              <a:rPr altLang="ko-KR" sz="1800" dirty="0" err="1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해당하는</a:t>
            </a:r>
            <a:r>
              <a:rPr altLang="ko-KR" sz="1800" dirty="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 </a:t>
            </a:r>
            <a:r>
              <a:rPr altLang="ko-KR" sz="1800" dirty="0" err="1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자원을</a:t>
            </a:r>
            <a:r>
              <a:rPr altLang="ko-KR" sz="1800" dirty="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 </a:t>
            </a:r>
            <a:r>
              <a:rPr altLang="ko-KR" sz="1800" dirty="0" err="1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템플릿</a:t>
            </a:r>
            <a:r>
              <a:rPr altLang="ko-KR" sz="1800" dirty="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 </a:t>
            </a:r>
            <a:r>
              <a:rPr altLang="ko-KR" sz="1800" dirty="0" err="1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메소드로</a:t>
            </a:r>
            <a:r>
              <a:rPr altLang="ko-KR" sz="1800" dirty="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 </a:t>
            </a:r>
            <a:r>
              <a:rPr altLang="ko-KR" sz="1800" dirty="0" err="1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선언해줍니다</a:t>
            </a:r>
            <a:r>
              <a:rPr altLang="ko-KR" sz="1800" dirty="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.</a:t>
            </a:r>
          </a:p>
          <a:p>
            <a:pPr marL="0" lvl="0" algn="l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altLang="ko-KR" sz="1800" dirty="0">
                <a:solidFill>
                  <a:srgbClr val="3F3F3F"/>
                </a:solidFill>
                <a:latin typeface="KoPub돋움체 Medium"/>
              </a:rPr>
              <a:t>(seat , wheel ,</a:t>
            </a:r>
            <a:r>
              <a:rPr lang="en-US" altLang="ko-KR" sz="1800" dirty="0" err="1">
                <a:solidFill>
                  <a:srgbClr val="3F3F3F"/>
                </a:solidFill>
                <a:latin typeface="KoPub돋움체 Medium"/>
              </a:rPr>
              <a:t>Lingt</a:t>
            </a:r>
            <a:r>
              <a:rPr lang="en-US" altLang="ko-KR" sz="1800" dirty="0">
                <a:solidFill>
                  <a:srgbClr val="3F3F3F"/>
                </a:solidFill>
                <a:latin typeface="KoPub돋움체 Medium"/>
              </a:rPr>
              <a:t> ,number</a:t>
            </a:r>
            <a:r>
              <a:rPr lang="en-US" altLang="ko-KR" sz="1800" dirty="0" smtClean="0">
                <a:solidFill>
                  <a:srgbClr val="3F3F3F"/>
                </a:solidFill>
                <a:latin typeface="KoPub돋움체 Medium"/>
              </a:rPr>
              <a:t>)</a:t>
            </a:r>
            <a:endParaRPr lang="en-US" altLang="ko-KR" sz="1800" dirty="0">
              <a:solidFill>
                <a:srgbClr val="3F3F3F"/>
              </a:solidFill>
              <a:latin typeface="KoPub돋움체 Medium"/>
            </a:endParaRPr>
          </a:p>
          <a:p>
            <a:pPr marL="0" lvl="0" algn="l">
              <a:lnSpc>
                <a:spcPct val="90000"/>
              </a:lnSpc>
              <a:spcBef>
                <a:spcPts val="1000"/>
              </a:spcBef>
              <a:buFont typeface="Arial" pitchFamily="2" charset="2"/>
              <a:buChar char="◆"/>
            </a:pPr>
            <a:r>
              <a:rPr lang="en-US" altLang="ko-KR" sz="1800" dirty="0">
                <a:solidFill>
                  <a:srgbClr val="3F3F3F"/>
                </a:solidFill>
                <a:latin typeface="KoPub돋움체 Medium"/>
              </a:rPr>
              <a:t>★point★(</a:t>
            </a:r>
            <a:r>
              <a:rPr lang="en-US" altLang="ko-KR" sz="1800" dirty="0" err="1">
                <a:solidFill>
                  <a:srgbClr val="3F3F3F"/>
                </a:solidFill>
                <a:latin typeface="KoPub돋움체 Medium"/>
              </a:rPr>
              <a:t>자식</a:t>
            </a:r>
            <a:r>
              <a:rPr lang="en-US" altLang="ko-KR" sz="1800" dirty="0">
                <a:solidFill>
                  <a:srgbClr val="3F3F3F"/>
                </a:solidFill>
                <a:latin typeface="KoPub돋움체 Medium"/>
              </a:rPr>
              <a:t> </a:t>
            </a:r>
            <a:r>
              <a:rPr lang="en-US" altLang="ko-KR" sz="1800" dirty="0" err="1">
                <a:solidFill>
                  <a:srgbClr val="3F3F3F"/>
                </a:solidFill>
                <a:latin typeface="KoPub돋움체 Medium"/>
              </a:rPr>
              <a:t>클래스에서</a:t>
            </a:r>
            <a:r>
              <a:rPr lang="en-US" altLang="ko-KR" sz="1800" dirty="0">
                <a:solidFill>
                  <a:srgbClr val="3F3F3F"/>
                </a:solidFill>
                <a:latin typeface="KoPub돋움체 Medium"/>
              </a:rPr>
              <a:t> </a:t>
            </a:r>
            <a:r>
              <a:rPr lang="en-US" altLang="ko-KR" sz="1800" dirty="0" err="1">
                <a:solidFill>
                  <a:srgbClr val="3F3F3F"/>
                </a:solidFill>
                <a:latin typeface="KoPub돋움체 Medium"/>
              </a:rPr>
              <a:t>메소드를</a:t>
            </a:r>
            <a:r>
              <a:rPr lang="en-US" altLang="ko-KR" sz="1800" dirty="0">
                <a:solidFill>
                  <a:srgbClr val="3F3F3F"/>
                </a:solidFill>
                <a:latin typeface="KoPub돋움체 Medium"/>
              </a:rPr>
              <a:t> </a:t>
            </a:r>
            <a:r>
              <a:rPr lang="en-US" altLang="ko-KR" sz="1800" dirty="0" err="1">
                <a:solidFill>
                  <a:srgbClr val="3F3F3F"/>
                </a:solidFill>
                <a:latin typeface="KoPub돋움체 Medium"/>
              </a:rPr>
              <a:t>구현합니다</a:t>
            </a:r>
            <a:r>
              <a:rPr lang="en-US" altLang="ko-KR" sz="1800" dirty="0" smtClean="0">
                <a:solidFill>
                  <a:srgbClr val="3F3F3F"/>
                </a:solidFill>
                <a:latin typeface="KoPub돋움체 Medium"/>
              </a:rPr>
              <a:t>).</a:t>
            </a:r>
          </a:p>
          <a:p>
            <a:pPr marL="0">
              <a:buNone/>
            </a:pPr>
            <a:r>
              <a:rPr lang="en-US" altLang="ko-KR" sz="1800" dirty="0" smtClean="0"/>
              <a:t>(</a:t>
            </a:r>
            <a:r>
              <a:rPr lang="ko-KR" altLang="en-US" sz="1800" dirty="0" smtClean="0"/>
              <a:t>추상 </a:t>
            </a:r>
            <a:r>
              <a:rPr lang="ko-KR" altLang="en-US" sz="1800" dirty="0" err="1" smtClean="0"/>
              <a:t>메소드를</a:t>
            </a:r>
            <a:r>
              <a:rPr lang="ko-KR" altLang="en-US" sz="1800" dirty="0" smtClean="0"/>
              <a:t> 실제로 구현하는 것은 하위 클래스이다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하위 클래스 측에서 </a:t>
            </a:r>
            <a:r>
              <a:rPr lang="ko-KR" altLang="en-US" sz="1800" dirty="0" err="1" smtClean="0"/>
              <a:t>메소드를</a:t>
            </a:r>
            <a:r>
              <a:rPr lang="ko-KR" altLang="en-US" sz="1800" dirty="0" smtClean="0"/>
              <a:t> </a:t>
            </a:r>
            <a:r>
              <a:rPr lang="ko-KR" altLang="en-US" sz="1800" dirty="0" smtClean="0"/>
              <a:t>구현</a:t>
            </a:r>
            <a:endParaRPr lang="en-US" altLang="ko-KR" sz="1800" dirty="0" smtClean="0"/>
          </a:p>
          <a:p>
            <a:pPr marL="0">
              <a:buNone/>
            </a:pPr>
            <a:r>
              <a:rPr lang="ko-KR" altLang="en-US" sz="1800" dirty="0" smtClean="0"/>
              <a:t>하면 </a:t>
            </a:r>
            <a:r>
              <a:rPr lang="ko-KR" altLang="en-US" sz="1800" dirty="0" smtClean="0"/>
              <a:t>구체적인 처리가 결정된다</a:t>
            </a:r>
            <a:r>
              <a:rPr lang="en-US" altLang="ko-KR" sz="1800" dirty="0" smtClean="0"/>
              <a:t>.)</a:t>
            </a:r>
            <a:endParaRPr lang="en-US" altLang="ko-KR" sz="1800" dirty="0" smtClean="0"/>
          </a:p>
          <a:p>
            <a:pPr marL="0" lvl="0" algn="l">
              <a:lnSpc>
                <a:spcPct val="90000"/>
              </a:lnSpc>
              <a:spcBef>
                <a:spcPts val="1000"/>
              </a:spcBef>
              <a:buFont typeface="Arial" pitchFamily="2" charset="2"/>
              <a:buChar char="◆"/>
            </a:pPr>
            <a:endParaRPr lang="en-US" altLang="ko-KR" sz="1800" dirty="0">
              <a:solidFill>
                <a:srgbClr val="3F3F3F"/>
              </a:solidFill>
              <a:latin typeface="KoPub돋움체 Medium"/>
            </a:endParaRPr>
          </a:p>
        </p:txBody>
      </p:sp>
      <p:sp>
        <p:nvSpPr>
          <p:cNvPr id="4" name="slide3_shape2"/>
          <p:cNvSpPr/>
          <p:nvPr/>
        </p:nvSpPr>
        <p:spPr>
          <a:xfrm>
            <a:off x="2359741" y="607659"/>
            <a:ext cx="5323949" cy="1107551"/>
          </a:xfrm>
          <a:prstGeom prst="rect">
            <a:avLst/>
          </a:prstGeom>
        </p:spPr>
        <p:txBody>
          <a:bodyPr/>
          <a:lstStyle>
            <a:lvl1pPr marL="228600" indent="-228600" algn="l" defTabSz="914400" latinLnBrk="1">
              <a:lnSpc>
                <a:spcPct val="90000"/>
              </a:lnSpc>
              <a:spcBef>
                <a:spcPts val="1000"/>
              </a:spcBef>
              <a:buFont typeface="Arial" pitchFamily="2" charset="2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latinLnBrk="1">
              <a:lnSpc>
                <a:spcPct val="90000"/>
              </a:lnSpc>
              <a:spcBef>
                <a:spcPts val="500"/>
              </a:spcBef>
              <a:buFont typeface="Arial" pitchFamily="2" charset="2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latinLnBrk="1">
              <a:lnSpc>
                <a:spcPct val="90000"/>
              </a:lnSpc>
              <a:spcBef>
                <a:spcPts val="500"/>
              </a:spcBef>
              <a:buFont typeface="Arial" pitchFamily="2" charset="2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latinLnBrk="1">
              <a:lnSpc>
                <a:spcPct val="90000"/>
              </a:lnSpc>
              <a:spcBef>
                <a:spcPts val="500"/>
              </a:spcBef>
              <a:buFont typeface="Arial" pitchFamily="2" charset="2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latinLnBrk="1">
              <a:lnSpc>
                <a:spcPct val="90000"/>
              </a:lnSpc>
              <a:spcBef>
                <a:spcPts val="500"/>
              </a:spcBef>
              <a:buFont typeface="Arial" pitchFamily="2" charset="2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latinLnBrk="1">
              <a:lnSpc>
                <a:spcPct val="90000"/>
              </a:lnSpc>
              <a:spcBef>
                <a:spcPts val="500"/>
              </a:spcBef>
              <a:buFont typeface="Arial" pitchFamily="2" charset="2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latinLnBrk="1">
              <a:lnSpc>
                <a:spcPct val="90000"/>
              </a:lnSpc>
              <a:spcBef>
                <a:spcPts val="500"/>
              </a:spcBef>
              <a:buFont typeface="Arial" pitchFamily="2" charset="2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latinLnBrk="1">
              <a:lnSpc>
                <a:spcPct val="90000"/>
              </a:lnSpc>
              <a:spcBef>
                <a:spcPts val="500"/>
              </a:spcBef>
              <a:buFont typeface="Arial" pitchFamily="2" charset="2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latinLnBrk="1">
              <a:lnSpc>
                <a:spcPct val="90000"/>
              </a:lnSpc>
              <a:spcBef>
                <a:spcPts val="500"/>
              </a:spcBef>
              <a:buFont typeface="Arial" pitchFamily="2" charset="2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l">
              <a:lnSpc>
                <a:spcPct val="90000"/>
              </a:lnSpc>
              <a:spcBef>
                <a:spcPts val="1000"/>
              </a:spcBef>
              <a:buNone/>
            </a:pPr>
            <a:r>
              <a:rPr lang="ko-KR" altLang="ko-KR" sz="3200" b="1">
                <a:solidFill>
                  <a:srgbClr val="EC745B"/>
                </a:solidFill>
                <a:ea typeface="KoPub돋움체 Medium"/>
              </a:rPr>
              <a:t>템플릿</a:t>
            </a:r>
            <a:r>
              <a:rPr lang="en-US" altLang="ko-KR" sz="3200" b="1">
                <a:solidFill>
                  <a:srgbClr val="EC745B"/>
                </a:solidFill>
                <a:latin typeface="+mn-lt"/>
              </a:rPr>
              <a:t> </a:t>
            </a:r>
            <a:r>
              <a:rPr lang="ko-KR" altLang="ko-KR" sz="3200" b="1">
                <a:solidFill>
                  <a:srgbClr val="EC745B"/>
                </a:solidFill>
                <a:ea typeface="KoPub돋움체 Medium"/>
              </a:rPr>
              <a:t>메소드  사용</a:t>
            </a:r>
            <a:r>
              <a:rPr altLang="ko-KR" sz="3200" b="1">
                <a:solidFill>
                  <a:srgbClr val="EC745B"/>
                </a:solidFill>
                <a:latin typeface="KoPub돋움체 Medium"/>
                <a:ea typeface="KoPub돋움체 Medium"/>
              </a:rPr>
              <a:t> 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4_picture1" descr="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8612" y="177424"/>
            <a:ext cx="4363059" cy="3105584"/>
          </a:xfrm>
          <a:prstGeom prst="rect">
            <a:avLst/>
          </a:prstGeom>
        </p:spPr>
      </p:pic>
      <p:pic>
        <p:nvPicPr>
          <p:cNvPr id="4" name="slide4_picture2" descr="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5104" y="3272503"/>
            <a:ext cx="5734851" cy="2715004"/>
          </a:xfrm>
          <a:prstGeom prst="rect">
            <a:avLst/>
          </a:prstGeom>
        </p:spPr>
      </p:pic>
      <p:pic>
        <p:nvPicPr>
          <p:cNvPr id="5" name="slide4_picture3" descr="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644792" y="188684"/>
            <a:ext cx="5344271" cy="552527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5_picture1" descr="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1599" y="230329"/>
            <a:ext cx="4515481" cy="2657846"/>
          </a:xfrm>
          <a:prstGeom prst="rect">
            <a:avLst/>
          </a:prstGeom>
        </p:spPr>
      </p:pic>
      <p:pic>
        <p:nvPicPr>
          <p:cNvPr id="4" name="slide5_picture2" descr="5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55140" y="2785311"/>
            <a:ext cx="5377218" cy="4072689"/>
          </a:xfrm>
          <a:prstGeom prst="rect">
            <a:avLst/>
          </a:prstGeom>
        </p:spPr>
      </p:pic>
      <p:pic>
        <p:nvPicPr>
          <p:cNvPr id="5" name="slide5_picture3" descr="final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3070151"/>
            <a:ext cx="5191850" cy="3419953"/>
          </a:xfrm>
          <a:prstGeom prst="rect">
            <a:avLst/>
          </a:prstGeom>
        </p:spPr>
      </p:pic>
      <p:pic>
        <p:nvPicPr>
          <p:cNvPr id="6" name="slide5_picture4" descr="final2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841242" y="354842"/>
            <a:ext cx="5227092" cy="241263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6_shape1"/>
          <p:cNvSpPr>
            <a:spLocks noGrp="1"/>
          </p:cNvSpPr>
          <p:nvPr>
            <p:ph type="body" sz="quarter" idx="11"/>
          </p:nvPr>
        </p:nvSpPr>
        <p:spPr>
          <a:xfrm>
            <a:off x="5026742" y="2499293"/>
            <a:ext cx="5539306" cy="18097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</a:lstStyle>
          <a:p>
            <a:pPr marL="0" indent="0" algn="l" defTabSz="914400" latinLnBrk="1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altLang="ko-KR" sz="7200" kern="1200">
                <a:solidFill>
                  <a:srgbClr val="496F74"/>
                </a:solidFill>
                <a:latin typeface="KoPub돋움체 Medium"/>
                <a:ea typeface="KoPub돋움체 Medium"/>
                <a:cs typeface="+mn-cs"/>
              </a:rPr>
              <a:t>THANK YOU</a:t>
            </a:r>
            <a:endParaRPr sz="7200" kern="1200">
              <a:solidFill>
                <a:srgbClr val="496F74"/>
              </a:solidFill>
              <a:latin typeface="KoPub돋움체 Medium"/>
              <a:ea typeface="KoPub돋움체 Medium"/>
              <a:cs typeface="+mn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>
  <a:themeElements>
    <a:clrScheme name="">
      <a:dk1>
        <a:srgbClr val="000000"/>
      </a:dk1>
      <a:lt1>
        <a:srgbClr val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">
      <a:majorFont>
        <a:latin typeface="KoPub돋움체 Medium"/>
        <a:ea typeface="KoPub돋움체 Medium"/>
        <a:cs typeface=""/>
      </a:majorFont>
      <a:minorFont>
        <a:latin typeface="KoPub돋움체 Medium"/>
        <a:ea typeface="KoPub돋움체 Medium"/>
        <a:cs typeface=""/>
      </a:minorFont>
    </a:fontScheme>
    <a:fmtScheme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tint val="67000"/>
                <a:satMod val="105000"/>
              </a:schemeClr>
            </a:gs>
            <a:gs pos="50000">
              <a:schemeClr val="phClr">
                <a:lumMod val="105000"/>
                <a:tint val="73000"/>
                <a:satMod val="103000"/>
              </a:schemeClr>
            </a:gs>
            <a:gs pos="100000">
              <a:schemeClr val="phClr">
                <a:lumMod val="105000"/>
                <a:tint val="81000"/>
                <a:satMod val="10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lumMod val="102000"/>
                <a:tint val="94000"/>
                <a:satMod val="103000"/>
              </a:schemeClr>
            </a:gs>
            <a:gs pos="50000">
              <a:schemeClr val="phClr">
                <a:lumMod val="100000"/>
                <a:shade val="100000"/>
                <a:satMod val="110000"/>
              </a:schemeClr>
            </a:gs>
            <a:gs pos="100000">
              <a:schemeClr val="phClr">
                <a:lumMod val="99000"/>
                <a:shade val="78000"/>
                <a:satMod val="120000"/>
              </a:schemeClr>
            </a:gs>
          </a:gsLst>
          <a:lin ang="5400000" scaled="1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lumMod val="102000"/>
                <a:tint val="93000"/>
                <a:shade val="98000"/>
                <a:satMod val="150000"/>
              </a:schemeClr>
            </a:gs>
            <a:gs pos="50000">
              <a:schemeClr val="phClr">
                <a:lumMod val="103000"/>
                <a:tint val="98000"/>
                <a:shade val="90000"/>
                <a:satMod val="130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78</Words>
  <Application>Microsoft Office PowerPoint</Application>
  <PresentationFormat>사용자 지정</PresentationFormat>
  <Paragraphs>24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/>
      <vt:lpstr>슬라이드 1</vt:lpstr>
      <vt:lpstr>슬라이드 2</vt:lpstr>
      <vt:lpstr>슬라이드 3</vt:lpstr>
      <vt:lpstr>슬라이드 4</vt:lpstr>
      <vt:lpstr>슬라이드 5</vt:lpstr>
      <vt:lpstr>슬라이드 6</vt:lpstr>
    </vt:vector>
  </TitlesOfParts>
  <Company>사이냅소프트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템플릿 메소드 2</dc:title>
  <dc:creator>이혜강</dc:creator>
  <cp:lastModifiedBy>Bit</cp:lastModifiedBy>
  <cp:revision>5</cp:revision>
  <dcterms:modified xsi:type="dcterms:W3CDTF">2018-02-19T22:07:47Z</dcterms:modified>
</cp:coreProperties>
</file>