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8" r:id="rId9"/>
    <p:sldId id="279" r:id="rId10"/>
    <p:sldId id="271" r:id="rId11"/>
    <p:sldId id="282" r:id="rId12"/>
    <p:sldId id="272" r:id="rId13"/>
    <p:sldId id="274" r:id="rId14"/>
    <p:sldId id="275" r:id="rId15"/>
    <p:sldId id="273" r:id="rId16"/>
    <p:sldId id="276" r:id="rId17"/>
    <p:sldId id="277" r:id="rId18"/>
    <p:sldId id="280" r:id="rId19"/>
    <p:sldId id="269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5" autoAdjust="0"/>
    <p:restoredTop sz="95602" autoAdjust="0"/>
  </p:normalViewPr>
  <p:slideViewPr>
    <p:cSldViewPr>
      <p:cViewPr varScale="1">
        <p:scale>
          <a:sx n="116" d="100"/>
          <a:sy n="116" d="100"/>
        </p:scale>
        <p:origin x="13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CF307-8ECF-4FBF-A811-0E3ED5196DAF}" type="datetimeFigureOut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D984D-BCE0-43FA-94CE-64A3154D5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2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D984D-BCE0-43FA-94CE-64A3154D526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746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62B-C14C-44C7-AF2E-F2C555C0AA89}" type="datetimeFigureOut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05B-9ABE-4117-82BD-ED87788A27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62B-C14C-44C7-AF2E-F2C555C0AA89}" type="datetimeFigureOut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05B-9ABE-4117-82BD-ED87788A27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62B-C14C-44C7-AF2E-F2C555C0AA89}" type="datetimeFigureOut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05B-9ABE-4117-82BD-ED87788A27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62B-C14C-44C7-AF2E-F2C555C0AA89}" type="datetimeFigureOut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05B-9ABE-4117-82BD-ED87788A27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62B-C14C-44C7-AF2E-F2C555C0AA89}" type="datetimeFigureOut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05B-9ABE-4117-82BD-ED87788A27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62B-C14C-44C7-AF2E-F2C555C0AA89}" type="datetimeFigureOut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05B-9ABE-4117-82BD-ED87788A27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62B-C14C-44C7-AF2E-F2C555C0AA89}" type="datetimeFigureOut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05B-9ABE-4117-82BD-ED87788A27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62B-C14C-44C7-AF2E-F2C555C0AA89}" type="datetimeFigureOut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05B-9ABE-4117-82BD-ED87788A27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62B-C14C-44C7-AF2E-F2C555C0AA89}" type="datetimeFigureOut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05B-9ABE-4117-82BD-ED87788A27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62B-C14C-44C7-AF2E-F2C555C0AA89}" type="datetimeFigureOut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05B-9ABE-4117-82BD-ED87788A27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62B-C14C-44C7-AF2E-F2C555C0AA89}" type="datetimeFigureOut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05B-9ABE-4117-82BD-ED87788A27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8862B-C14C-44C7-AF2E-F2C555C0AA89}" type="datetimeFigureOut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705B-9ABE-4117-82BD-ED87788A27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Template Method</a:t>
            </a:r>
            <a:br>
              <a:rPr lang="en-US" altLang="ko-KR" dirty="0" smtClean="0"/>
            </a:br>
            <a:r>
              <a:rPr lang="en-US" altLang="ko-KR" dirty="0" smtClean="0"/>
              <a:t>Abstract Factory Pattern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조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500042"/>
            <a:ext cx="6724374" cy="606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28662" y="500042"/>
            <a:ext cx="6724374" cy="606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타원 3"/>
          <p:cNvSpPr/>
          <p:nvPr/>
        </p:nvSpPr>
        <p:spPr>
          <a:xfrm>
            <a:off x="5286380" y="1357298"/>
            <a:ext cx="1357322" cy="857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357422" y="714356"/>
            <a:ext cx="1347798" cy="8477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500042"/>
            <a:ext cx="6724374" cy="606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95300" y="2824956"/>
            <a:ext cx="81534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571480"/>
            <a:ext cx="2786082" cy="208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500042"/>
            <a:ext cx="6724374" cy="606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19125" y="2048669"/>
            <a:ext cx="790575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428604"/>
            <a:ext cx="20383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500042"/>
            <a:ext cx="6724374" cy="606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66737" y="1962944"/>
            <a:ext cx="80105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57166"/>
            <a:ext cx="16859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500042"/>
            <a:ext cx="6724374" cy="606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0034" y="3214686"/>
            <a:ext cx="8229600" cy="957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214818"/>
            <a:ext cx="81534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500042"/>
            <a:ext cx="6724374" cy="606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28728" y="1785926"/>
            <a:ext cx="644539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441" y="73842"/>
            <a:ext cx="1792915" cy="2082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500042"/>
            <a:ext cx="6724374" cy="606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0034" y="2000240"/>
            <a:ext cx="79343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1000108"/>
            <a:ext cx="25050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클래스</a:t>
            </a:r>
            <a:endParaRPr lang="ko-KR" altLang="en-US" dirty="0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4"/>
            <a:ext cx="79724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214686"/>
            <a:ext cx="78486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7158" y="1103833"/>
            <a:ext cx="86439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Abstract factory pattern </a:t>
            </a:r>
            <a:r>
              <a:rPr lang="ko-KR" altLang="en-US" sz="2400" dirty="0" smtClean="0"/>
              <a:t>사용 장점</a:t>
            </a:r>
            <a:endParaRPr lang="en-US" altLang="ko-KR" sz="24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√ 추상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클래스 패턴은 확장에 매우 용의한 패턴으로 쉽게 다른 서브 클래             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err="1" smtClean="0"/>
              <a:t>스들을</a:t>
            </a:r>
            <a:r>
              <a:rPr lang="ko-KR" altLang="en-US" dirty="0" smtClean="0"/>
              <a:t> 확장할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√ 추상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클래스 패턴은 기존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패턴의 </a:t>
            </a:r>
            <a:r>
              <a:rPr lang="en-US" altLang="ko-KR" dirty="0" smtClean="0"/>
              <a:t>if-else </a:t>
            </a:r>
            <a:r>
              <a:rPr lang="ko-KR" altLang="en-US" dirty="0" err="1" smtClean="0"/>
              <a:t>로직에서</a:t>
            </a:r>
            <a:r>
              <a:rPr lang="ko-KR" altLang="en-US" dirty="0" smtClean="0"/>
              <a:t> 벗어날 수 </a:t>
            </a:r>
            <a:r>
              <a:rPr lang="ko-KR" altLang="en-US" dirty="0" err="1" smtClean="0"/>
              <a:t>있</a:t>
            </a:r>
            <a:r>
              <a:rPr lang="ko-KR" altLang="en-US" dirty="0" smtClean="0"/>
              <a:t>           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게 해준다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400" dirty="0" smtClean="0"/>
              <a:t>Abstract factory pattern </a:t>
            </a:r>
            <a:r>
              <a:rPr lang="ko-KR" altLang="en-US" sz="2400" dirty="0" smtClean="0"/>
              <a:t>사용 단점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dirty="0" smtClean="0"/>
              <a:t>√ 객체의 구현 내용이 추가 되면 추상 클래스 까지 수정해야 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Template Method </a:t>
            </a:r>
            <a:r>
              <a:rPr lang="ko-KR" altLang="en-US" sz="4000" dirty="0" smtClean="0"/>
              <a:t>란</a:t>
            </a:r>
            <a:r>
              <a:rPr lang="en-US" altLang="ko-KR" sz="4000" dirty="0" smtClean="0"/>
              <a:t>?</a:t>
            </a:r>
            <a:endParaRPr lang="ko-KR" altLang="en-US" sz="4000" dirty="0"/>
          </a:p>
        </p:txBody>
      </p:sp>
      <p:pic>
        <p:nvPicPr>
          <p:cNvPr id="1026" name="Picture 2" descr="C:\Users\Bit\Desktop\002001000143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492896"/>
            <a:ext cx="2257451" cy="2376264"/>
          </a:xfrm>
          <a:prstGeom prst="rect">
            <a:avLst/>
          </a:prstGeom>
          <a:noFill/>
        </p:spPr>
      </p:pic>
      <p:pic>
        <p:nvPicPr>
          <p:cNvPr id="1027" name="Picture 3" descr="C:\Users\Bit\Desktop\1-지구-투명이색연필12색_jp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564904"/>
            <a:ext cx="3493778" cy="2376264"/>
          </a:xfrm>
          <a:prstGeom prst="rect">
            <a:avLst/>
          </a:prstGeom>
          <a:noFill/>
        </p:spPr>
      </p:pic>
      <p:sp>
        <p:nvSpPr>
          <p:cNvPr id="8" name="십자형 7"/>
          <p:cNvSpPr/>
          <p:nvPr/>
        </p:nvSpPr>
        <p:spPr>
          <a:xfrm>
            <a:off x="4067944" y="3140968"/>
            <a:ext cx="936104" cy="1008112"/>
          </a:xfrm>
          <a:prstGeom prst="plus">
            <a:avLst>
              <a:gd name="adj" fmla="val 3688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Template Method </a:t>
            </a:r>
            <a:r>
              <a:rPr lang="ko-KR" altLang="en-US" sz="4000" dirty="0" smtClean="0"/>
              <a:t>란</a:t>
            </a:r>
            <a:r>
              <a:rPr lang="en-US" altLang="ko-KR" sz="4000" dirty="0" smtClean="0"/>
              <a:t>?</a:t>
            </a:r>
            <a:endParaRPr lang="ko-KR" alt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500023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076056" y="1962706"/>
            <a:ext cx="3384376" cy="1754326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상위 클래스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템플릿에 해당하는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추상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어떻게 호출하는지는 알 수 있지만 최종적으로 어떻게 처리되는지 모름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4338970"/>
            <a:ext cx="3384376" cy="1754326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하위클래스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추상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실제로 구현하는 곳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서로 다른 하위 클래스가 서로 다른 구현을 실행해 서로 다른 처리가 실행됨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Template Method </a:t>
            </a:r>
            <a:r>
              <a:rPr lang="ko-KR" altLang="en-US" sz="4000" dirty="0" smtClean="0"/>
              <a:t>란</a:t>
            </a:r>
            <a:r>
              <a:rPr lang="en-US" altLang="ko-KR" sz="4000" dirty="0" smtClean="0"/>
              <a:t>?</a:t>
            </a:r>
            <a:endParaRPr lang="ko-KR" alt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77768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dirty="0" smtClean="0"/>
              <a:t>   </a:t>
            </a:r>
            <a:r>
              <a:rPr lang="ko-KR" altLang="en-US" sz="2000" dirty="0" smtClean="0"/>
              <a:t>장점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-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코드 중복을 크게 줄일 수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- </a:t>
            </a:r>
            <a:r>
              <a:rPr lang="ko-KR" altLang="en-US" sz="2000" dirty="0" smtClean="0"/>
              <a:t>자식 객체의 </a:t>
            </a:r>
            <a:r>
              <a:rPr lang="ko-KR" altLang="en-US" sz="2000" dirty="0" err="1" smtClean="0"/>
              <a:t>롤을</a:t>
            </a:r>
            <a:r>
              <a:rPr lang="ko-KR" altLang="en-US" sz="2000" dirty="0" smtClean="0"/>
              <a:t> 최대한 </a:t>
            </a:r>
            <a:r>
              <a:rPr lang="ko-KR" altLang="en-US" sz="2000" dirty="0" err="1" smtClean="0"/>
              <a:t>줄임으로서</a:t>
            </a:r>
            <a:r>
              <a:rPr lang="ko-KR" altLang="en-US" sz="2000" dirty="0" smtClean="0"/>
              <a:t> 핵심 </a:t>
            </a:r>
            <a:r>
              <a:rPr lang="ko-KR" altLang="en-US" sz="2000" dirty="0" err="1" smtClean="0"/>
              <a:t>로직에</a:t>
            </a:r>
            <a:r>
              <a:rPr lang="ko-KR" altLang="en-US" sz="2000" dirty="0" smtClean="0"/>
              <a:t> 집중한다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- </a:t>
            </a:r>
            <a:r>
              <a:rPr lang="ko-KR" altLang="en-US" sz="2000" dirty="0" smtClean="0"/>
              <a:t>쉽게 자식 객체를 추가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확장해 나갈 수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단점</a:t>
            </a:r>
            <a:endParaRPr lang="en-US" altLang="ko-KR" sz="2000" dirty="0" smtClean="0"/>
          </a:p>
          <a:p>
            <a:pPr marL="342900" indent="-342900"/>
            <a:r>
              <a:rPr lang="en-US" altLang="ko-KR" sz="2000" dirty="0"/>
              <a:t> </a:t>
            </a:r>
            <a:r>
              <a:rPr lang="en-US" altLang="ko-KR" sz="2000" dirty="0" smtClean="0"/>
              <a:t>   - </a:t>
            </a:r>
            <a:r>
              <a:rPr lang="ko-KR" altLang="en-US" sz="2000" dirty="0" smtClean="0"/>
              <a:t>구현 클래스가 구현해야 하는 </a:t>
            </a:r>
            <a:r>
              <a:rPr lang="en-US" altLang="ko-KR" sz="2000" dirty="0" smtClean="0"/>
              <a:t>abstract method</a:t>
            </a:r>
            <a:r>
              <a:rPr lang="ko-KR" altLang="en-US" sz="2000" dirty="0" smtClean="0"/>
              <a:t>가 너무 많으면 관리 곤란하다</a:t>
            </a:r>
            <a:endParaRPr lang="en-US" altLang="ko-KR" sz="2000" dirty="0" smtClean="0"/>
          </a:p>
          <a:p>
            <a:pPr marL="342900" indent="-342900"/>
            <a:endParaRPr lang="en-US" altLang="ko-KR" sz="2000" dirty="0"/>
          </a:p>
          <a:p>
            <a:pPr marL="342900" indent="-342900"/>
            <a:r>
              <a:rPr lang="en-US" altLang="ko-KR" sz="2000" dirty="0"/>
              <a:t> </a:t>
            </a:r>
            <a:r>
              <a:rPr lang="en-US" altLang="ko-KR" sz="2000" dirty="0" smtClean="0"/>
              <a:t>   - </a:t>
            </a:r>
            <a:r>
              <a:rPr lang="ko-KR" altLang="en-US" sz="2000" dirty="0" smtClean="0"/>
              <a:t>반드시 추상 클래스의 템플릿 </a:t>
            </a:r>
            <a:r>
              <a:rPr lang="ko-KR" altLang="en-US" sz="2000" dirty="0" err="1" smtClean="0"/>
              <a:t>메서드에서</a:t>
            </a:r>
            <a:r>
              <a:rPr lang="ko-KR" altLang="en-US" sz="2000" dirty="0" smtClean="0"/>
              <a:t> 구현클래스의  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부르는 식으로 </a:t>
            </a:r>
            <a:r>
              <a:rPr lang="ko-KR" altLang="en-US" sz="2000" dirty="0" err="1" smtClean="0"/>
              <a:t>로직을</a:t>
            </a:r>
            <a:r>
              <a:rPr lang="ko-KR" altLang="en-US" sz="2000" dirty="0" smtClean="0"/>
              <a:t> 구성해야 한다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상위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하위</a:t>
            </a:r>
            <a:r>
              <a:rPr lang="en-US" altLang="ko-KR" sz="2000" dirty="0" smtClean="0"/>
              <a:t>) 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Template Method </a:t>
            </a:r>
            <a:r>
              <a:rPr lang="ko-KR" altLang="en-US" sz="4000" dirty="0" smtClean="0"/>
              <a:t>예시</a:t>
            </a:r>
            <a:endParaRPr lang="ko-KR" altLang="en-US" sz="4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484784"/>
            <a:ext cx="5976664" cy="4533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051720" y="4797152"/>
            <a:ext cx="2016224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60032" y="4797152"/>
            <a:ext cx="2016224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Template Method </a:t>
            </a:r>
            <a:r>
              <a:rPr lang="ko-KR" altLang="en-US" sz="4000" dirty="0" smtClean="0"/>
              <a:t>예시</a:t>
            </a:r>
            <a:endParaRPr lang="ko-KR" altLang="en-US" sz="4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556792"/>
            <a:ext cx="683895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Template Method </a:t>
            </a:r>
            <a:r>
              <a:rPr lang="ko-KR" altLang="en-US" sz="4000" dirty="0" smtClean="0"/>
              <a:t>예시</a:t>
            </a:r>
            <a:endParaRPr lang="ko-KR" altLang="en-US" sz="4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052736"/>
            <a:ext cx="50673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Abstract factory method 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5786" y="2143116"/>
            <a:ext cx="735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상세화된 서브클래스를 정의하지 않고도 서로 관련성이 있거나 독립적인 여러 객체의 군을 생성하기 위한 인터페이스를 제공하는 패턴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사용자가 생성하고자 하는 물건을 상세한 내용까지 알 필요가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364" name="AutoShape 4" descr="계란 공장아이콘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366" name="AutoShape 6" descr="계란 공장아이콘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368" name="AutoShape 8" descr="계란 공장아이콘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370" name="AutoShape 10" descr="계란 공장아이콘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428596" y="3214686"/>
            <a:ext cx="8143900" cy="3357586"/>
            <a:chOff x="428596" y="3214686"/>
            <a:chExt cx="8143900" cy="3357586"/>
          </a:xfrm>
        </p:grpSpPr>
        <p:pic>
          <p:nvPicPr>
            <p:cNvPr id="9220" name="Picture 4" descr="김밥 아이콘에 대한 이미지 검색결과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596" y="3429000"/>
              <a:ext cx="3048000" cy="1571626"/>
            </a:xfrm>
            <a:prstGeom prst="rect">
              <a:avLst/>
            </a:prstGeom>
            <a:noFill/>
          </p:spPr>
        </p:pic>
        <p:grpSp>
          <p:nvGrpSpPr>
            <p:cNvPr id="16" name="그룹 15"/>
            <p:cNvGrpSpPr/>
            <p:nvPr/>
          </p:nvGrpSpPr>
          <p:grpSpPr>
            <a:xfrm>
              <a:off x="2428860" y="3214686"/>
              <a:ext cx="6143636" cy="3357586"/>
              <a:chOff x="2428860" y="3214686"/>
              <a:chExt cx="6143636" cy="3357586"/>
            </a:xfrm>
          </p:grpSpPr>
          <p:pic>
            <p:nvPicPr>
              <p:cNvPr id="9222" name="Picture 6" descr="참치공장 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29058" y="3643314"/>
                <a:ext cx="1714512" cy="1714512"/>
              </a:xfrm>
              <a:prstGeom prst="rect">
                <a:avLst/>
              </a:prstGeom>
              <a:noFill/>
            </p:spPr>
          </p:pic>
          <p:pic>
            <p:nvPicPr>
              <p:cNvPr id="15362" name="Picture 2" descr="쌀 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357950" y="3714752"/>
                <a:ext cx="851541" cy="857256"/>
              </a:xfrm>
              <a:prstGeom prst="rect">
                <a:avLst/>
              </a:prstGeom>
              <a:noFill/>
            </p:spPr>
          </p:pic>
          <p:pic>
            <p:nvPicPr>
              <p:cNvPr id="15371" name="Picture 1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786446" y="4857760"/>
                <a:ext cx="942970" cy="1438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2" name="타원 11"/>
              <p:cNvSpPr/>
              <p:nvPr/>
            </p:nvSpPr>
            <p:spPr>
              <a:xfrm>
                <a:off x="3214678" y="3214686"/>
                <a:ext cx="5357818" cy="335758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428860" y="5500702"/>
                <a:ext cx="285784" cy="2857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2714612" y="5214950"/>
                <a:ext cx="490542" cy="4905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5373" name="Picture 13" descr="얼굴 아이콘에 대한 이미지 검색결과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0034" y="5072074"/>
              <a:ext cx="1500174" cy="1500174"/>
            </a:xfrm>
            <a:prstGeom prst="rect">
              <a:avLst/>
            </a:prstGeom>
            <a:noFill/>
          </p:spPr>
        </p:pic>
      </p:grpSp>
      <p:grpSp>
        <p:nvGrpSpPr>
          <p:cNvPr id="20" name="그룹 19"/>
          <p:cNvGrpSpPr/>
          <p:nvPr/>
        </p:nvGrpSpPr>
        <p:grpSpPr>
          <a:xfrm>
            <a:off x="3857620" y="3571876"/>
            <a:ext cx="4071966" cy="2500330"/>
            <a:chOff x="-785850" y="1785926"/>
            <a:chExt cx="4071966" cy="2500330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/>
            <p:cNvSpPr/>
            <p:nvPr/>
          </p:nvSpPr>
          <p:spPr>
            <a:xfrm>
              <a:off x="-785850" y="1785926"/>
              <a:ext cx="4071966" cy="25003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428660" y="2143116"/>
              <a:ext cx="3500462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김밥</a:t>
              </a:r>
              <a:endParaRPr lang="en-US" altLang="ko-KR" dirty="0" smtClean="0"/>
            </a:p>
            <a:p>
              <a:endParaRPr lang="en-US" altLang="ko-KR" dirty="0" smtClean="0"/>
            </a:p>
            <a:p>
              <a:r>
                <a:rPr lang="ko-KR" altLang="en-US" dirty="0" smtClean="0"/>
                <a:t>음식 공장은 음식을 제조한다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언제 추상 </a:t>
            </a:r>
            <a:r>
              <a:rPr lang="ko-KR" altLang="en-US" dirty="0" err="1" smtClean="0"/>
              <a:t>팩토리를</a:t>
            </a:r>
            <a:r>
              <a:rPr lang="ko-KR" altLang="en-US" dirty="0" smtClean="0"/>
              <a:t> 사용해야 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2071678"/>
            <a:ext cx="7358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객체가 생성되거나 구성</a:t>
            </a:r>
            <a:r>
              <a:rPr lang="en-US" altLang="ko-KR" dirty="0" smtClean="0"/>
              <a:t>.</a:t>
            </a:r>
            <a:r>
              <a:rPr lang="ko-KR" altLang="en-US" dirty="0" smtClean="0"/>
              <a:t>표현되는 방식과 무관하게 시스템을 독립적으로 만들고자 할 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여러 </a:t>
            </a:r>
            <a:r>
              <a:rPr lang="ko-KR" altLang="en-US" dirty="0" err="1" smtClean="0"/>
              <a:t>제품군</a:t>
            </a:r>
            <a:r>
              <a:rPr lang="ko-KR" altLang="en-US" dirty="0" smtClean="0"/>
              <a:t> 중 하나를 선택해서 시스템을 설정해야 하고 한번 구성한 제품을 다른 것으로 대체할 수 있을 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관련된 제품 객체들이 함께 사용되도록 설계되었고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부분에 대한 제약이 외부에도 지켜지도록 하고 싶을 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제품에 대한 클래스 라이브러리를 제공하고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그들의 구현이 아닌 인터페이스를 노출시키고 싶을 때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290</Words>
  <Application>Microsoft Office PowerPoint</Application>
  <PresentationFormat>화면 슬라이드 쇼(4:3)</PresentationFormat>
  <Paragraphs>50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Template Method Abstract Factory Pattern</vt:lpstr>
      <vt:lpstr>Template Method 란?</vt:lpstr>
      <vt:lpstr>Template Method 란?</vt:lpstr>
      <vt:lpstr>Template Method 란?</vt:lpstr>
      <vt:lpstr>Template Method 예시</vt:lpstr>
      <vt:lpstr>Template Method 예시</vt:lpstr>
      <vt:lpstr>Template Method 예시</vt:lpstr>
      <vt:lpstr>Abstract factory method 란</vt:lpstr>
      <vt:lpstr>언제 추상 팩토리를 사용해야 할까?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생성자 클래스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Method</dc:title>
  <dc:creator>Bit</dc:creator>
  <cp:lastModifiedBy>정민재</cp:lastModifiedBy>
  <cp:revision>20</cp:revision>
  <dcterms:created xsi:type="dcterms:W3CDTF">2018-02-12T11:16:54Z</dcterms:created>
  <dcterms:modified xsi:type="dcterms:W3CDTF">2018-02-19T13:43:09Z</dcterms:modified>
</cp:coreProperties>
</file>