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3" r:id="rId2"/>
    <p:sldId id="257" r:id="rId3"/>
    <p:sldId id="258" r:id="rId4"/>
    <p:sldId id="272" r:id="rId5"/>
    <p:sldId id="259" r:id="rId6"/>
    <p:sldId id="269" r:id="rId7"/>
    <p:sldId id="260" r:id="rId8"/>
    <p:sldId id="261" r:id="rId9"/>
    <p:sldId id="268" r:id="rId10"/>
    <p:sldId id="267" r:id="rId11"/>
    <p:sldId id="262" r:id="rId12"/>
    <p:sldId id="263" r:id="rId13"/>
    <p:sldId id="274" r:id="rId14"/>
    <p:sldId id="275" r:id="rId15"/>
    <p:sldId id="276" r:id="rId16"/>
    <p:sldId id="277" r:id="rId17"/>
    <p:sldId id="280" r:id="rId18"/>
    <p:sldId id="278" r:id="rId19"/>
    <p:sldId id="264" r:id="rId20"/>
    <p:sldId id="281" r:id="rId21"/>
    <p:sldId id="282" r:id="rId22"/>
  </p:sldIdLst>
  <p:sldSz cx="12192000" cy="6858000"/>
  <p:notesSz cx="6858000" cy="9144000"/>
  <p:embeddedFontLs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B89B5"/>
    <a:srgbClr val="F2F2F2"/>
    <a:srgbClr val="065387"/>
    <a:srgbClr val="63AF24"/>
    <a:srgbClr val="7DD3E4"/>
    <a:srgbClr val="7DD4E5"/>
    <a:srgbClr val="05060B"/>
    <a:srgbClr val="1B2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6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5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pPr/>
              <a:t>2018-02-26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FF3038D-661C-41E9-AEA5-3D7C5FA83D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50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68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2049251"/>
            <a:ext cx="2292439" cy="523112"/>
            <a:chOff x="0" y="2121821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2121821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2121821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</a:t>
            </a:r>
            <a:r>
              <a:rPr lang="en-US" altLang="ko-KR" sz="1600" kern="1200" dirty="0">
                <a:solidFill>
                  <a:schemeClr val="bg1"/>
                </a:solidFill>
                <a:latin typeface="+mn-lt"/>
                <a:ea typeface="나눔바른고딕 Light" panose="020B0603020101020101" pitchFamily="50" charset="-127"/>
                <a:cs typeface="+mn-cs"/>
              </a:rPr>
              <a:t>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13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4533" y="2690587"/>
            <a:ext cx="2292439" cy="523112"/>
            <a:chOff x="14533" y="276315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14533" y="2763157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14533" y="2763157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13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-9794" y="3343830"/>
            <a:ext cx="2292439" cy="523112"/>
            <a:chOff x="-9794" y="3416400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9794" y="3416400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9794" y="3416400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</a:t>
            </a:r>
            <a:r>
              <a:rPr lang="en-US" altLang="ko-KR" sz="1600" kern="1200" dirty="0">
                <a:solidFill>
                  <a:schemeClr val="bg1"/>
                </a:solidFill>
                <a:latin typeface="+mn-lt"/>
                <a:ea typeface="나눔바른고딕 Light" panose="020B0603020101020101" pitchFamily="50" charset="-127"/>
                <a:cs typeface="+mn-cs"/>
              </a:rPr>
              <a:t>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810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-5000" y="3978198"/>
            <a:ext cx="2292439" cy="523112"/>
            <a:chOff x="-5000" y="4050768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5000" y="4050768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5000" y="4050768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</a:t>
            </a:r>
            <a:r>
              <a:rPr lang="en-US" altLang="ko-KR" sz="1600" kern="1200" dirty="0">
                <a:solidFill>
                  <a:schemeClr val="bg1"/>
                </a:solidFill>
                <a:latin typeface="+mn-lt"/>
                <a:ea typeface="나눔바른고딕 Light" panose="020B0603020101020101" pitchFamily="50" charset="-127"/>
                <a:cs typeface="+mn-cs"/>
              </a:rPr>
              <a:t>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49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4520575"/>
            <a:ext cx="2292439" cy="523112"/>
            <a:chOff x="0" y="4593145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4593145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4593145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</a:t>
            </a:r>
            <a:r>
              <a:rPr lang="en-US" altLang="ko-KR" sz="1600" kern="1200" dirty="0">
                <a:solidFill>
                  <a:schemeClr val="bg1"/>
                </a:solidFill>
                <a:latin typeface="+mn-lt"/>
                <a:ea typeface="나눔바른고딕 Light" panose="020B0603020101020101" pitchFamily="50" charset="-127"/>
                <a:cs typeface="+mn-cs"/>
              </a:rPr>
              <a:t>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19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5056658"/>
            <a:ext cx="2292439" cy="523112"/>
            <a:chOff x="0" y="5129228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5129228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5129228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</a:t>
            </a:r>
            <a:r>
              <a:rPr lang="en-US" altLang="ko-KR" sz="1600" kern="1200" dirty="0">
                <a:solidFill>
                  <a:schemeClr val="bg1"/>
                </a:solidFill>
                <a:latin typeface="+mn-lt"/>
                <a:ea typeface="나눔바른고딕 Light" panose="020B0603020101020101" pitchFamily="50" charset="-127"/>
                <a:cs typeface="+mn-cs"/>
              </a:rPr>
              <a:t>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1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-622" y="5610392"/>
            <a:ext cx="2292439" cy="523112"/>
            <a:chOff x="-622" y="5682962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2" y="5682962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622" y="5682962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712112" y="1519706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Ⅰ.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INDEX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3427445"/>
            <a:ext cx="14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Ⅳ. DIAGRAM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4063356"/>
            <a:ext cx="15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Ⅴ. STATEMENT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3A6E41E-C43C-47AB-BE4B-44E79CDAE0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" y="1503496"/>
            <a:ext cx="338554" cy="3385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5C9A20-1142-409A-AA93-72F8D8364E48}"/>
              </a:ext>
            </a:extLst>
          </p:cNvPr>
          <p:cNvSpPr txBox="1"/>
          <p:nvPr userDrawn="1"/>
        </p:nvSpPr>
        <p:spPr>
          <a:xfrm>
            <a:off x="712112" y="2155619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Ⅱ. SUBJECT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FCB1CF-4635-40D2-89D8-552DDBEB1EBD}"/>
              </a:ext>
            </a:extLst>
          </p:cNvPr>
          <p:cNvSpPr txBox="1"/>
          <p:nvPr userDrawn="1"/>
        </p:nvSpPr>
        <p:spPr>
          <a:xfrm>
            <a:off x="712112" y="2791532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Ⅲ. </a:t>
            </a:r>
            <a:r>
              <a:rPr lang="en-US" altLang="ko-KR" sz="1600" kern="1200" dirty="0">
                <a:solidFill>
                  <a:schemeClr val="bg1"/>
                </a:solidFill>
                <a:latin typeface="+mn-lt"/>
                <a:ea typeface="나눔바른고딕 Light" panose="020B0603020101020101" pitchFamily="50" charset="-127"/>
                <a:cs typeface="+mn-cs"/>
              </a:rPr>
              <a:t>SCENARIO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C2A119-8994-4EAD-A0E2-C6C4F12D30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2129019"/>
            <a:ext cx="375368" cy="375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3DC526B-7657-4B42-A0F3-75A94142BB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5" y="2765183"/>
            <a:ext cx="378992" cy="378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FCC20B6-03D5-4E2D-90A6-E99946DDAF0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1" y="3407226"/>
            <a:ext cx="378992" cy="37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AF80E94-D00D-4C8A-B3E8-DD9A0F7071DB}"/>
              </a:ext>
            </a:extLst>
          </p:cNvPr>
          <p:cNvSpPr txBox="1"/>
          <p:nvPr userDrawn="1"/>
        </p:nvSpPr>
        <p:spPr>
          <a:xfrm>
            <a:off x="712112" y="4593890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Ⅵ. PREVIEW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0B8F3D8-9EDE-4E11-8CF8-830DE22B4348}"/>
              </a:ext>
            </a:extLst>
          </p:cNvPr>
          <p:cNvSpPr txBox="1"/>
          <p:nvPr userDrawn="1"/>
        </p:nvSpPr>
        <p:spPr>
          <a:xfrm>
            <a:off x="712112" y="5169017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Ⅶ. CODE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2196291A-8351-4311-8518-F84A9C29E14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08416" y="5156138"/>
            <a:ext cx="310377" cy="3112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B148A05-BB91-4A2E-8C52-644C6F55438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3" y="4049269"/>
            <a:ext cx="378992" cy="3789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40E26BB7-2BEE-4064-AA05-78AE0D5F06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4607978"/>
            <a:ext cx="310377" cy="3103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13D9D20-18E7-4EA1-ADBD-C61E4AE0B4CF}"/>
              </a:ext>
            </a:extLst>
          </p:cNvPr>
          <p:cNvSpPr txBox="1"/>
          <p:nvPr userDrawn="1"/>
        </p:nvSpPr>
        <p:spPr>
          <a:xfrm>
            <a:off x="712112" y="5703985"/>
            <a:ext cx="951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Ⅷ. PLAY</a:t>
            </a:r>
            <a:endParaRPr lang="ko-KR" altLang="en-US" sz="1600" dirty="0"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E8F8F87-6434-492A-8FD5-B6964FC586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" y="5718073"/>
            <a:ext cx="310377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26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2292438" y="0"/>
            <a:ext cx="9899562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54745" y="6434881"/>
            <a:ext cx="130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800" b="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HYEKANG</a:t>
            </a:r>
            <a:endParaRPr lang="ko-KR" altLang="en-US" sz="1800" b="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585804" y="6434881"/>
            <a:ext cx="251012" cy="319628"/>
            <a:chOff x="3621741" y="2384612"/>
            <a:chExt cx="457199" cy="582178"/>
          </a:xfrm>
        </p:grpSpPr>
        <p:sp>
          <p:nvSpPr>
            <p:cNvPr id="12" name="평행 사변형 11"/>
            <p:cNvSpPr/>
            <p:nvPr userDrawn="1"/>
          </p:nvSpPr>
          <p:spPr>
            <a:xfrm>
              <a:off x="3621741" y="2384612"/>
              <a:ext cx="304800" cy="555812"/>
            </a:xfrm>
            <a:prstGeom prst="parallelogram">
              <a:avLst/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평행 사변형 12"/>
            <p:cNvSpPr/>
            <p:nvPr userDrawn="1"/>
          </p:nvSpPr>
          <p:spPr>
            <a:xfrm rot="18900000">
              <a:off x="3774140" y="2410978"/>
              <a:ext cx="304800" cy="555812"/>
            </a:xfrm>
            <a:prstGeom prst="parallelogram">
              <a:avLst/>
            </a:prstGeom>
            <a:solidFill>
              <a:srgbClr val="63A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6EAF69B-88C9-48D4-A90E-3AAC1036248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2" y="143903"/>
            <a:ext cx="2019106" cy="4205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F340E1F-E754-42BE-BCAC-CA370FF12675}"/>
              </a:ext>
            </a:extLst>
          </p:cNvPr>
          <p:cNvSpPr/>
          <p:nvPr userDrawn="1"/>
        </p:nvSpPr>
        <p:spPr>
          <a:xfrm>
            <a:off x="9899561" y="6320757"/>
            <a:ext cx="2292439" cy="53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7.wdp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7327947-3A9A-49FF-8A35-3AB90A6DF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93"/>
            <a:ext cx="12192000" cy="5122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D1890B-829B-4809-A14E-E78CC7E1F248}"/>
              </a:ext>
            </a:extLst>
          </p:cNvPr>
          <p:cNvSpPr txBox="1"/>
          <p:nvPr/>
        </p:nvSpPr>
        <p:spPr>
          <a:xfrm>
            <a:off x="2387483" y="5740517"/>
            <a:ext cx="7927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  <a:ea typeface="KoPub돋움체 Light" panose="02020603020101020101" pitchFamily="18" charset="-127"/>
              </a:rPr>
              <a:t>Made by 4</a:t>
            </a:r>
            <a:r>
              <a:rPr lang="en-US" altLang="ko-KR" sz="1600" baseline="30000" dirty="0">
                <a:latin typeface="+mj-lt"/>
                <a:ea typeface="KoPub돋움체 Light" panose="02020603020101020101" pitchFamily="18" charset="-127"/>
              </a:rPr>
              <a:t>th</a:t>
            </a:r>
            <a:r>
              <a:rPr lang="en-US" altLang="ko-KR" sz="1600" dirty="0">
                <a:latin typeface="+mj-lt"/>
                <a:ea typeface="KoPub돋움체 Light" panose="02020603020101020101" pitchFamily="18" charset="-127"/>
              </a:rPr>
              <a:t> GROUP</a:t>
            </a:r>
          </a:p>
          <a:p>
            <a:pPr algn="ctr"/>
            <a:endParaRPr lang="en-US" altLang="ko-KR" sz="1600" dirty="0">
              <a:latin typeface="+mj-lt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+mj-lt"/>
                <a:ea typeface="KoPub돋움체 Light" panose="02020603020101020101" pitchFamily="18" charset="-127"/>
              </a:rPr>
              <a:t>배현준</a:t>
            </a:r>
            <a:r>
              <a:rPr lang="en-US" altLang="ko-KR" sz="1600" dirty="0"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+mj-lt"/>
                <a:ea typeface="KoPub돋움체 Light" panose="02020603020101020101" pitchFamily="18" charset="-127"/>
              </a:rPr>
              <a:t>전형준 신호용 </a:t>
            </a:r>
            <a:r>
              <a:rPr lang="ko-KR" altLang="en-US" sz="1600" dirty="0" err="1">
                <a:latin typeface="+mj-lt"/>
                <a:ea typeface="KoPub돋움체 Light" panose="02020603020101020101" pitchFamily="18" charset="-127"/>
              </a:rPr>
              <a:t>전나영</a:t>
            </a:r>
            <a:r>
              <a:rPr lang="ko-KR" altLang="en-US" sz="1600" dirty="0">
                <a:latin typeface="+mj-lt"/>
                <a:ea typeface="KoPub돋움체 Light" panose="02020603020101020101" pitchFamily="18" charset="-127"/>
              </a:rPr>
              <a:t> 방준석 </a:t>
            </a:r>
            <a:r>
              <a:rPr lang="ko-KR" altLang="en-US" sz="1600" dirty="0" err="1">
                <a:latin typeface="+mj-lt"/>
                <a:ea typeface="KoPub돋움체 Light" panose="02020603020101020101" pitchFamily="18" charset="-127"/>
              </a:rPr>
              <a:t>이웅재</a:t>
            </a:r>
            <a:r>
              <a:rPr lang="ko-KR" altLang="en-US" sz="1600" dirty="0">
                <a:latin typeface="+mj-lt"/>
                <a:ea typeface="KoPub돋움체 Light" panose="02020603020101020101" pitchFamily="18" charset="-127"/>
              </a:rPr>
              <a:t> 김보경</a:t>
            </a:r>
            <a:endParaRPr lang="en-US" altLang="ko-KR" sz="1600" dirty="0"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2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122\Desktop\clas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688" y="190349"/>
            <a:ext cx="9866312" cy="6299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54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64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122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865" y="1708150"/>
            <a:ext cx="9844135" cy="404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122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538" y="1250949"/>
            <a:ext cx="8742362" cy="4960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122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8237" y="890587"/>
            <a:ext cx="9390063" cy="530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122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327150"/>
            <a:ext cx="9801226" cy="4044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122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958850"/>
            <a:ext cx="7696200" cy="1638300"/>
          </a:xfrm>
          <a:prstGeom prst="rect">
            <a:avLst/>
          </a:prstGeom>
          <a:noFill/>
        </p:spPr>
      </p:pic>
      <p:pic>
        <p:nvPicPr>
          <p:cNvPr id="7171" name="Picture 3" descr="C:\Users\user122\Deskto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662" y="2841625"/>
            <a:ext cx="7818437" cy="383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122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1912" y="733424"/>
            <a:ext cx="8075292" cy="5857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122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988" y="979488"/>
            <a:ext cx="9562798" cy="5192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31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자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4347" y="430391"/>
            <a:ext cx="9335804" cy="60301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87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99002D9-3EF8-425D-A1E7-6641F59BAE9B}"/>
              </a:ext>
            </a:extLst>
          </p:cNvPr>
          <p:cNvGrpSpPr/>
          <p:nvPr/>
        </p:nvGrpSpPr>
        <p:grpSpPr>
          <a:xfrm>
            <a:off x="2673928" y="939522"/>
            <a:ext cx="8456892" cy="523112"/>
            <a:chOff x="0" y="1483787"/>
            <a:chExt cx="2292439" cy="523112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1E1213C4-D3E1-427E-A183-F7A78256D36F}"/>
                </a:ext>
              </a:extLst>
            </p:cNvPr>
            <p:cNvSpPr/>
            <p:nvPr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             목 차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C3F9A36-1ED5-45A8-8741-09435091F31B}"/>
                </a:ext>
              </a:extLst>
            </p:cNvPr>
            <p:cNvSpPr/>
            <p:nvPr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919107B-CBB1-412C-A72C-2FCA68C09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25" y="1031801"/>
            <a:ext cx="410505" cy="33855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BA4021E-3D6D-458A-869B-E219A2D79447}"/>
              </a:ext>
            </a:extLst>
          </p:cNvPr>
          <p:cNvSpPr/>
          <p:nvPr/>
        </p:nvSpPr>
        <p:spPr>
          <a:xfrm>
            <a:off x="2958741" y="1657555"/>
            <a:ext cx="8172079" cy="5231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                                    주제선정이유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AF3D356-5471-45AB-A1C2-CAC31E886450}"/>
              </a:ext>
            </a:extLst>
          </p:cNvPr>
          <p:cNvSpPr/>
          <p:nvPr/>
        </p:nvSpPr>
        <p:spPr>
          <a:xfrm>
            <a:off x="2958741" y="1657555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CDE35E1-A464-4E5A-9DB8-4B27F661F5D6}"/>
              </a:ext>
            </a:extLst>
          </p:cNvPr>
          <p:cNvSpPr/>
          <p:nvPr/>
        </p:nvSpPr>
        <p:spPr>
          <a:xfrm>
            <a:off x="3227454" y="2375588"/>
            <a:ext cx="7903366" cy="523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                                    시나리오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F45AEB6-EEBC-4759-9B8B-F023F65E8536}"/>
              </a:ext>
            </a:extLst>
          </p:cNvPr>
          <p:cNvSpPr/>
          <p:nvPr/>
        </p:nvSpPr>
        <p:spPr>
          <a:xfrm>
            <a:off x="3227454" y="2375588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51EFC5-4990-429C-9EFE-DD2A9426E9D0}"/>
              </a:ext>
            </a:extLst>
          </p:cNvPr>
          <p:cNvSpPr/>
          <p:nvPr/>
        </p:nvSpPr>
        <p:spPr>
          <a:xfrm>
            <a:off x="3480940" y="3093621"/>
            <a:ext cx="7649880" cy="5231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                                다이어그램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C9E422C-87B8-4D7B-A7D4-7E05973B87CF}"/>
              </a:ext>
            </a:extLst>
          </p:cNvPr>
          <p:cNvSpPr/>
          <p:nvPr/>
        </p:nvSpPr>
        <p:spPr>
          <a:xfrm>
            <a:off x="3480940" y="3093621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059BE5B-0B32-4D3B-B641-B19DF7120F59}"/>
              </a:ext>
            </a:extLst>
          </p:cNvPr>
          <p:cNvSpPr/>
          <p:nvPr/>
        </p:nvSpPr>
        <p:spPr>
          <a:xfrm>
            <a:off x="3741659" y="3811654"/>
            <a:ext cx="7389161" cy="5231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                       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9BBAA77-A3B0-404B-860C-488DD965BE31}"/>
              </a:ext>
            </a:extLst>
          </p:cNvPr>
          <p:cNvSpPr/>
          <p:nvPr/>
        </p:nvSpPr>
        <p:spPr>
          <a:xfrm>
            <a:off x="3741659" y="3811654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65EEBB7-EA94-492A-9333-9195A2C30823}"/>
              </a:ext>
            </a:extLst>
          </p:cNvPr>
          <p:cNvSpPr/>
          <p:nvPr/>
        </p:nvSpPr>
        <p:spPr>
          <a:xfrm>
            <a:off x="4023439" y="4529687"/>
            <a:ext cx="7107381" cy="523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                           1</a:t>
            </a:r>
            <a:r>
              <a:rPr lang="ko-KR" altLang="en-US" dirty="0"/>
              <a:t>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FFCE90E-5A4E-4DBD-93A6-A339F141C357}"/>
              </a:ext>
            </a:extLst>
          </p:cNvPr>
          <p:cNvSpPr/>
          <p:nvPr/>
        </p:nvSpPr>
        <p:spPr>
          <a:xfrm>
            <a:off x="4023439" y="4529687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B8F6BCC-5094-4005-AC57-48807C5C406B}"/>
              </a:ext>
            </a:extLst>
          </p:cNvPr>
          <p:cNvSpPr/>
          <p:nvPr/>
        </p:nvSpPr>
        <p:spPr>
          <a:xfrm>
            <a:off x="4292808" y="5247720"/>
            <a:ext cx="6838012" cy="523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                        코드설명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69368C1-AAE5-49BD-A515-B891440333A9}"/>
              </a:ext>
            </a:extLst>
          </p:cNvPr>
          <p:cNvSpPr/>
          <p:nvPr/>
        </p:nvSpPr>
        <p:spPr>
          <a:xfrm>
            <a:off x="4292808" y="5247720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C0E3E10-88E8-450C-9696-094BF2D6D57C}"/>
              </a:ext>
            </a:extLst>
          </p:cNvPr>
          <p:cNvSpPr/>
          <p:nvPr/>
        </p:nvSpPr>
        <p:spPr>
          <a:xfrm>
            <a:off x="4586857" y="5965753"/>
            <a:ext cx="6543963" cy="523112"/>
          </a:xfrm>
          <a:prstGeom prst="rect">
            <a:avLst/>
          </a:prstGeom>
          <a:solidFill>
            <a:srgbClr val="AB8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                     2</a:t>
            </a:r>
            <a:r>
              <a:rPr lang="ko-KR" altLang="en-US" dirty="0"/>
              <a:t>차 시연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6022F0F-493A-4120-BDA8-8D96AEC20FF0}"/>
              </a:ext>
            </a:extLst>
          </p:cNvPr>
          <p:cNvSpPr/>
          <p:nvPr/>
        </p:nvSpPr>
        <p:spPr>
          <a:xfrm>
            <a:off x="4586857" y="5965753"/>
            <a:ext cx="192448" cy="523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508793AC-6484-42AE-97DA-DEDCD19B2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51" y="1731427"/>
            <a:ext cx="417981" cy="3753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7CB8858E-BB9A-4BC4-9622-DCF789C8D3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81" y="2447648"/>
            <a:ext cx="422403" cy="37899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BD889C3-A163-4C67-8870-07CB46DCF4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53" y="3145706"/>
            <a:ext cx="464220" cy="3789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FBDC7BA7-BCC6-4802-BA55-4597FF4E67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90" y="3883714"/>
            <a:ext cx="455591" cy="37899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B30D9AC0-F3B1-474A-B377-0D7BEC281E4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16" y="4636054"/>
            <a:ext cx="410330" cy="31037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94CEDC03-B28B-4D7F-8611-C56411D7213E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63027" y="5353639"/>
            <a:ext cx="390864" cy="31127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20D71EDD-710F-4FCC-B808-8C2101D5FC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53" y="6072120"/>
            <a:ext cx="410330" cy="31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0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윈도빌더다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8890" y="617837"/>
            <a:ext cx="9259456" cy="5782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87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윈도빌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589" y="588410"/>
            <a:ext cx="9532366" cy="5870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87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E149C8-D7CF-4690-BEB9-BF175889F8ED}"/>
              </a:ext>
            </a:extLst>
          </p:cNvPr>
          <p:cNvSpPr txBox="1"/>
          <p:nvPr/>
        </p:nvSpPr>
        <p:spPr>
          <a:xfrm>
            <a:off x="3967993" y="159391"/>
            <a:ext cx="66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주제 선정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5D51973-93A5-4185-879F-5DE5F862F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61" y="1163035"/>
            <a:ext cx="4860478" cy="4860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752F2F-92C8-41F1-A858-3B136919A759}"/>
              </a:ext>
            </a:extLst>
          </p:cNvPr>
          <p:cNvSpPr txBox="1"/>
          <p:nvPr/>
        </p:nvSpPr>
        <p:spPr>
          <a:xfrm>
            <a:off x="7575259" y="1163035"/>
            <a:ext cx="42196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 수업 시간에 배운 </a:t>
            </a:r>
            <a:r>
              <a:rPr lang="en-US" altLang="ko-KR" dirty="0"/>
              <a:t>JAVA </a:t>
            </a:r>
            <a:r>
              <a:rPr lang="ko-KR" altLang="en-US" dirty="0"/>
              <a:t>기술들을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사용해 볼 수 있는 주제를 선택하고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재미있는 소재를 통하여 </a:t>
            </a:r>
            <a:r>
              <a:rPr lang="ko-KR" altLang="en-US" dirty="0" smtClean="0"/>
              <a:t>만드는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사람도 즐겁고 보는 사람도 즐거운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결과물을 만들고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모두가 한번쯤 해봤을 만한 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부루마블</a:t>
            </a:r>
            <a:r>
              <a:rPr lang="ko-KR" altLang="en-US" dirty="0"/>
              <a:t> 게임을 주제로 선정해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24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E149C8-D7CF-4690-BEB9-BF175889F8ED}"/>
              </a:ext>
            </a:extLst>
          </p:cNvPr>
          <p:cNvSpPr txBox="1"/>
          <p:nvPr/>
        </p:nvSpPr>
        <p:spPr>
          <a:xfrm>
            <a:off x="3967993" y="159391"/>
            <a:ext cx="66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주제 선정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B118090-C111-4605-A457-1DF02EA0A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28" y="915016"/>
            <a:ext cx="8815712" cy="57835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07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94C92A55-A43F-459A-B8DD-0061D6661766}"/>
              </a:ext>
            </a:extLst>
          </p:cNvPr>
          <p:cNvSpPr/>
          <p:nvPr/>
        </p:nvSpPr>
        <p:spPr>
          <a:xfrm>
            <a:off x="2628900" y="838200"/>
            <a:ext cx="9258300" cy="576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9409EC-013A-497E-A689-FD5D3118A9D0}"/>
              </a:ext>
            </a:extLst>
          </p:cNvPr>
          <p:cNvSpPr txBox="1"/>
          <p:nvPr/>
        </p:nvSpPr>
        <p:spPr>
          <a:xfrm>
            <a:off x="4127500" y="215900"/>
            <a:ext cx="626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 c e n a 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o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682D92-9BEB-4A55-A1AE-150941742D6F}"/>
              </a:ext>
            </a:extLst>
          </p:cNvPr>
          <p:cNvSpPr txBox="1"/>
          <p:nvPr/>
        </p:nvSpPr>
        <p:spPr>
          <a:xfrm>
            <a:off x="3257550" y="1347449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 최대 두 명 까지 플레이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제한시간은 </a:t>
            </a:r>
            <a:r>
              <a:rPr lang="en-US" altLang="ko-KR" dirty="0"/>
              <a:t>3</a:t>
            </a:r>
            <a:r>
              <a:rPr lang="ko-KR" altLang="en-US" dirty="0"/>
              <a:t>분이 주어진다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각 플레이어는 시작 금액을 받고 같은 칸에서 게임을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각 칸에는 땅과 건물의 가격이 정해져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게임을 시작하게 되면 플레이어는 하나의 주사위를 굴린다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플레이어가 땅에 도착하면 땅 구매 여부를 결정하고 건물의 종류를 결정           </a:t>
            </a:r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해서 구입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074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94C92A55-A43F-459A-B8DD-0061D6661766}"/>
              </a:ext>
            </a:extLst>
          </p:cNvPr>
          <p:cNvSpPr/>
          <p:nvPr/>
        </p:nvSpPr>
        <p:spPr>
          <a:xfrm>
            <a:off x="2628900" y="838200"/>
            <a:ext cx="9258300" cy="576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9409EC-013A-497E-A689-FD5D3118A9D0}"/>
              </a:ext>
            </a:extLst>
          </p:cNvPr>
          <p:cNvSpPr txBox="1"/>
          <p:nvPr/>
        </p:nvSpPr>
        <p:spPr>
          <a:xfrm>
            <a:off x="4127500" y="215900"/>
            <a:ext cx="626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 c e n a 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o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682D92-9BEB-4A55-A1AE-150941742D6F}"/>
              </a:ext>
            </a:extLst>
          </p:cNvPr>
          <p:cNvSpPr txBox="1"/>
          <p:nvPr/>
        </p:nvSpPr>
        <p:spPr>
          <a:xfrm>
            <a:off x="3257550" y="2132901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  만약 상대방이 구입한 땅에 도착할 경우 통행료를 지불해야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만약</a:t>
            </a:r>
            <a:r>
              <a:rPr lang="en-US" altLang="ko-KR" dirty="0"/>
              <a:t>, </a:t>
            </a:r>
            <a:r>
              <a:rPr lang="ko-KR" altLang="en-US" dirty="0"/>
              <a:t>시작 칸에 도착하면 보너스를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무인도에 걸리면 한 턴을 쉬고 세관에 걸리면 세금을 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   한 플레이어의 </a:t>
            </a:r>
            <a:r>
              <a:rPr lang="ko-KR" altLang="en-US" dirty="0" smtClean="0"/>
              <a:t>자산이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이하가 되거나 제한시간이 지나면 게임이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끝난다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제한시간으로 끝날 시 자산 양으로 승패 결정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8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122\Desktop\us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675" y="647700"/>
            <a:ext cx="9839325" cy="6210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553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8272D4-7F6F-40BA-8329-9268C0561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90" y="1146175"/>
            <a:ext cx="8539610" cy="5038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19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571E2D-135B-4912-A82E-793739306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6261" y="536689"/>
            <a:ext cx="9168994" cy="60161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0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917</TotalTime>
  <Words>210</Words>
  <Application>Microsoft Office PowerPoint</Application>
  <PresentationFormat>사용자 지정</PresentationFormat>
  <Paragraphs>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맑은 고딕</vt:lpstr>
      <vt:lpstr>KoPub돋움체 Light</vt:lpstr>
      <vt:lpstr>나눔바른고딕 Light</vt:lpstr>
      <vt:lpstr>12롯데마트드림Bold</vt:lpstr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전형준</dc:creator>
  <cp:lastModifiedBy>Bit</cp:lastModifiedBy>
  <cp:revision>105</cp:revision>
  <dcterms:created xsi:type="dcterms:W3CDTF">2015-08-15T23:33:07Z</dcterms:created>
  <dcterms:modified xsi:type="dcterms:W3CDTF">2018-02-25T23:46:07Z</dcterms:modified>
</cp:coreProperties>
</file>