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995" autoAdjust="0"/>
    <p:restoredTop sz="94660"/>
  </p:normalViewPr>
  <p:slideViewPr>
    <p:cSldViewPr>
      <p:cViewPr varScale="1">
        <p:scale>
          <a:sx n="82" d="100"/>
          <a:sy n="82" d="100"/>
        </p:scale>
        <p:origin x="-1325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180AC-0A76-4000-B07F-BCEDA3F86166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0BDF2-5054-426D-9BB4-A1C368F57A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0BDF2-5054-426D-9BB4-A1C368F57A30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8F7-2A56-4879-B7BE-70661EAEF639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1C12-F340-45AC-A6EB-A326610ED7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8F7-2A56-4879-B7BE-70661EAEF639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1C12-F340-45AC-A6EB-A326610ED7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8F7-2A56-4879-B7BE-70661EAEF639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1C12-F340-45AC-A6EB-A326610ED7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8F7-2A56-4879-B7BE-70661EAEF639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1C12-F340-45AC-A6EB-A326610ED7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8F7-2A56-4879-B7BE-70661EAEF639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1C12-F340-45AC-A6EB-A326610ED7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8F7-2A56-4879-B7BE-70661EAEF639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1C12-F340-45AC-A6EB-A326610ED7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8F7-2A56-4879-B7BE-70661EAEF639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1C12-F340-45AC-A6EB-A326610ED7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8F7-2A56-4879-B7BE-70661EAEF639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1C12-F340-45AC-A6EB-A326610ED7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8F7-2A56-4879-B7BE-70661EAEF639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1C12-F340-45AC-A6EB-A326610ED7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8F7-2A56-4879-B7BE-70661EAEF639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1C12-F340-45AC-A6EB-A326610ED7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18F7-2A56-4879-B7BE-70661EAEF639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E1C12-F340-45AC-A6EB-A326610ED7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18F7-2A56-4879-B7BE-70661EAEF639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E1C12-F340-45AC-A6EB-A326610ED7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28596" y="214290"/>
            <a:ext cx="3643338" cy="57150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274320" lvl="0" indent="-274320" algn="l" fontAlgn="auto" latinLnBrk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b="1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ER </a:t>
            </a:r>
            <a:r>
              <a:rPr lang="ko-KR" altLang="en-US" b="1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모델</a:t>
            </a:r>
            <a:r>
              <a:rPr lang="en-US" altLang="ko-KR" b="1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정의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" name="그림 10" descr="exe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" y="1257300"/>
            <a:ext cx="8915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18010" t="15350" r="40647" b="58400"/>
          <a:stretch>
            <a:fillRect/>
          </a:stretch>
        </p:blipFill>
        <p:spPr bwMode="auto">
          <a:xfrm>
            <a:off x="755576" y="908720"/>
            <a:ext cx="7632848" cy="272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332656"/>
            <a:ext cx="9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3573016"/>
            <a:ext cx="166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BOARD_REPLY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8600" t="15350" r="43010" b="67850"/>
          <a:stretch>
            <a:fillRect/>
          </a:stretch>
        </p:blipFill>
        <p:spPr bwMode="auto">
          <a:xfrm>
            <a:off x="827583" y="4149080"/>
            <a:ext cx="731331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124745"/>
            <a:ext cx="14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BOARDTYPE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8600" t="15350" r="44191" b="73100"/>
          <a:stretch>
            <a:fillRect/>
          </a:stretch>
        </p:blipFill>
        <p:spPr bwMode="auto">
          <a:xfrm>
            <a:off x="467544" y="1628800"/>
            <a:ext cx="7632848" cy="133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3528" y="299695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BOOKSTORE_BOARD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8600" t="15350" r="22929" b="59450"/>
          <a:stretch>
            <a:fillRect/>
          </a:stretch>
        </p:blipFill>
        <p:spPr bwMode="auto">
          <a:xfrm>
            <a:off x="107504" y="3557741"/>
            <a:ext cx="9036496" cy="219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100392" y="5733256"/>
            <a:ext cx="6480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책 품질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33265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FRIEND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8600" t="15350" r="41238" b="73100"/>
          <a:stretch>
            <a:fillRect/>
          </a:stretch>
        </p:blipFill>
        <p:spPr bwMode="auto">
          <a:xfrm>
            <a:off x="539552" y="836711"/>
            <a:ext cx="7560840" cy="122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7544" y="2132856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UNIVERSITY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18010" t="16400" r="44781" b="75200"/>
          <a:stretch>
            <a:fillRect/>
          </a:stretch>
        </p:blipFill>
        <p:spPr bwMode="auto">
          <a:xfrm>
            <a:off x="467544" y="3068960"/>
            <a:ext cx="8136905" cy="103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 l="18010" t="15350" r="43009" b="66800"/>
          <a:stretch>
            <a:fillRect/>
          </a:stretch>
        </p:blipFill>
        <p:spPr bwMode="auto">
          <a:xfrm>
            <a:off x="611560" y="4437112"/>
            <a:ext cx="7848872" cy="202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5536" y="3933057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135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STU_CLASS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8900" t="15750" r="41529" b="66400"/>
          <a:stretch>
            <a:fillRect/>
          </a:stretch>
        </p:blipFill>
        <p:spPr bwMode="auto">
          <a:xfrm>
            <a:off x="539552" y="1052736"/>
            <a:ext cx="7560840" cy="191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1516" y="3645024"/>
            <a:ext cx="197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STU_CLASS_TIME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18600" t="15350" r="43010" b="67850"/>
          <a:stretch>
            <a:fillRect/>
          </a:stretch>
        </p:blipFill>
        <p:spPr bwMode="auto">
          <a:xfrm>
            <a:off x="75492" y="4005064"/>
            <a:ext cx="906850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8600" t="15350" r="37694" b="53150"/>
          <a:stretch>
            <a:fillRect/>
          </a:stretch>
        </p:blipFill>
        <p:spPr bwMode="auto">
          <a:xfrm>
            <a:off x="755576" y="3343369"/>
            <a:ext cx="7848872" cy="318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18600" t="15350" r="44191" b="74150"/>
          <a:stretch>
            <a:fillRect/>
          </a:stretch>
        </p:blipFill>
        <p:spPr bwMode="auto">
          <a:xfrm>
            <a:off x="827584" y="1052736"/>
            <a:ext cx="7416824" cy="1177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62068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LECTURE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780928"/>
            <a:ext cx="319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LECTUREEVAL_BOARD_REPLY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</Words>
  <Application>Microsoft Office PowerPoint</Application>
  <PresentationFormat>화면 슬라이드 쇼(4:3)</PresentationFormat>
  <Paragraphs>14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</dc:creator>
  <cp:lastModifiedBy>KOSTA</cp:lastModifiedBy>
  <cp:revision>15</cp:revision>
  <dcterms:created xsi:type="dcterms:W3CDTF">2017-05-01T06:55:50Z</dcterms:created>
  <dcterms:modified xsi:type="dcterms:W3CDTF">2017-05-01T09:16:55Z</dcterms:modified>
</cp:coreProperties>
</file>