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59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D592"/>
    <a:srgbClr val="1FBB00"/>
    <a:srgbClr val="21C700"/>
    <a:srgbClr val="F8F6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6423-D331-4E04-B3DD-003EB70B08D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93D8-F7FF-4A43-9A4F-97FC515E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01208"/>
            <a:ext cx="91440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2696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672754" y="2939934"/>
            <a:ext cx="1512168" cy="504056"/>
          </a:xfrm>
          <a:prstGeom prst="rect">
            <a:avLst/>
          </a:prstGeom>
          <a:solidFill>
            <a:srgbClr val="F8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0946" y="6044386"/>
            <a:ext cx="4427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1D592"/>
                </a:solidFill>
              </a:rPr>
              <a:t>  1</a:t>
            </a:r>
            <a:r>
              <a:rPr lang="ko-KR" altLang="en-US" sz="2400" b="1" dirty="0" smtClean="0">
                <a:solidFill>
                  <a:srgbClr val="41D592"/>
                </a:solidFill>
              </a:rPr>
              <a:t>조 </a:t>
            </a:r>
            <a:endParaRPr lang="en-US" altLang="ko-KR" sz="2400" b="1" dirty="0" smtClean="0">
              <a:solidFill>
                <a:srgbClr val="41D592"/>
              </a:solidFill>
            </a:endParaRPr>
          </a:p>
          <a:p>
            <a:r>
              <a:rPr lang="ko-KR" altLang="en-US" b="1" dirty="0" smtClean="0">
                <a:solidFill>
                  <a:srgbClr val="41D592"/>
                </a:solidFill>
              </a:rPr>
              <a:t>  장윤희 최은혜 김영준 백준선 이예빈</a:t>
            </a:r>
            <a:endParaRPr lang="ko-KR" altLang="en-US" b="1" dirty="0">
              <a:solidFill>
                <a:srgbClr val="41D59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 bright="4000" contrast="-10000"/>
          </a:blip>
          <a:srcRect/>
          <a:stretch>
            <a:fillRect/>
          </a:stretch>
        </p:blipFill>
        <p:spPr bwMode="auto">
          <a:xfrm>
            <a:off x="0" y="6388398"/>
            <a:ext cx="2339752" cy="46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58718" y="2892302"/>
            <a:ext cx="1872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rgbClr val="41D592"/>
                </a:solidFill>
              </a:rPr>
              <a:t>KBAND</a:t>
            </a:r>
            <a:endParaRPr lang="ko-KR" altLang="en-US" sz="3500" b="1" dirty="0">
              <a:solidFill>
                <a:srgbClr val="41D592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789040"/>
            <a:ext cx="43204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915816" y="3803813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KBAND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5548" y="260648"/>
            <a:ext cx="131492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790274"/>
            <a:ext cx="91440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941168"/>
            <a:ext cx="4977010" cy="124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rrow Cursor"/>
          <p:cNvSpPr>
            <a:spLocks noChangeAspect="1"/>
          </p:cNvSpPr>
          <p:nvPr/>
        </p:nvSpPr>
        <p:spPr bwMode="auto">
          <a:xfrm>
            <a:off x="4355976" y="4221088"/>
            <a:ext cx="216024" cy="337651"/>
          </a:xfrm>
          <a:custGeom>
            <a:avLst/>
            <a:gdLst>
              <a:gd name="T0" fmla="*/ 379 w 495"/>
              <a:gd name="T1" fmla="*/ 721 h 773"/>
              <a:gd name="T2" fmla="*/ 269 w 495"/>
              <a:gd name="T3" fmla="*/ 494 h 773"/>
              <a:gd name="T4" fmla="*/ 495 w 495"/>
              <a:gd name="T5" fmla="*/ 494 h 773"/>
              <a:gd name="T6" fmla="*/ 0 w 495"/>
              <a:gd name="T7" fmla="*/ 0 h 773"/>
              <a:gd name="T8" fmla="*/ 0 w 495"/>
              <a:gd name="T9" fmla="*/ 702 h 773"/>
              <a:gd name="T10" fmla="*/ 166 w 495"/>
              <a:gd name="T11" fmla="*/ 536 h 773"/>
              <a:gd name="T12" fmla="*/ 282 w 495"/>
              <a:gd name="T13" fmla="*/ 773 h 773"/>
              <a:gd name="T14" fmla="*/ 379 w 495"/>
              <a:gd name="T15" fmla="*/ 721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773">
                <a:moveTo>
                  <a:pt x="379" y="721"/>
                </a:moveTo>
                <a:lnTo>
                  <a:pt x="269" y="494"/>
                </a:lnTo>
                <a:lnTo>
                  <a:pt x="495" y="494"/>
                </a:lnTo>
                <a:lnTo>
                  <a:pt x="0" y="0"/>
                </a:lnTo>
                <a:lnTo>
                  <a:pt x="0" y="702"/>
                </a:lnTo>
                <a:lnTo>
                  <a:pt x="166" y="536"/>
                </a:lnTo>
                <a:lnTo>
                  <a:pt x="282" y="773"/>
                </a:lnTo>
                <a:lnTo>
                  <a:pt x="379" y="72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37 -0.00047 C 0.04271 -0.00926 0.06997 -0.03403 0.09462 -0.05672 C 0.10469 -0.06598 0.11112 -0.07547 0.12275 -0.08172 C 0.14827 -0.11574 0.17987 -0.13912 0.20556 -0.17338 C 0.21042 -0.17986 0.21112 -0.19121 0.21494 -0.19838 C 0.21667 -0.20162 0.21945 -0.20371 0.22119 -0.20672 C 0.229 -0.22014 0.22309 -0.21343 0.229 -0.22755 C 0.23351 -0.23843 0.23889 -0.24908 0.24462 -0.2588 C 0.24671 -0.26713 0.25122 -0.27199 0.254 -0.27963 C 0.26268 -0.30278 0.27327 -0.32361 0.28525 -0.34422 C 0.28664 -0.34676 0.28716 -0.35 0.28837 -0.35255 C 0.2941 -0.36412 0.30157 -0.37431 0.30712 -0.38588 C 0.31945 -0.41181 0.31407 -0.40162 0.32275 -0.41713 C 0.32448 -0.42408 0.32744 -0.43172 0.33056 -0.43797 C 0.33351 -0.44375 0.33994 -0.45463 0.33994 -0.45463 C 0.34341 -0.46829 0.3507 -0.47871 0.35712 -0.49005 C 0.36129 -0.49723 0.36077 -0.50162 0.3665 -0.50672 C 0.36928 -0.5125 0.36945 -0.51412 0.37431 -0.51713 C 0.38125 -0.5213 0.38629 -0.52014 0.38994 -0.52963 " pathEditMode="relative" ptsTypes="ffffffffffffffffff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72816"/>
            <a:ext cx="401306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그림 39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204864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8" name="직사각형 27"/>
          <p:cNvSpPr/>
          <p:nvPr/>
        </p:nvSpPr>
        <p:spPr>
          <a:xfrm>
            <a:off x="3635896" y="1844824"/>
            <a:ext cx="360040" cy="36004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2060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149080"/>
            <a:ext cx="16859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403648" y="4149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3528" y="4509120"/>
            <a:ext cx="1152128" cy="28803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3528" y="4149080"/>
            <a:ext cx="1152128" cy="28803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1772816"/>
            <a:ext cx="3672408" cy="205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그림 40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4581128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45" name="그림 44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4149080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9" name="직사각형 38"/>
          <p:cNvSpPr/>
          <p:nvPr/>
        </p:nvSpPr>
        <p:spPr>
          <a:xfrm>
            <a:off x="1403648" y="45091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40" idx="2"/>
            <a:endCxn id="3074" idx="0"/>
          </p:cNvCxnSpPr>
          <p:nvPr/>
        </p:nvCxnSpPr>
        <p:spPr>
          <a:xfrm flipH="1">
            <a:off x="1166491" y="2704930"/>
            <a:ext cx="2791446" cy="1444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5" idx="3"/>
            <a:endCxn id="3075" idx="1"/>
          </p:cNvCxnSpPr>
          <p:nvPr/>
        </p:nvCxnSpPr>
        <p:spPr>
          <a:xfrm flipV="1">
            <a:off x="2263754" y="2800037"/>
            <a:ext cx="2452262" cy="15990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20072" y="4077072"/>
            <a:ext cx="365396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직선 화살표 연결선 63"/>
          <p:cNvCxnSpPr>
            <a:stCxn id="41" idx="3"/>
            <a:endCxn id="3076" idx="1"/>
          </p:cNvCxnSpPr>
          <p:nvPr/>
        </p:nvCxnSpPr>
        <p:spPr>
          <a:xfrm flipV="1">
            <a:off x="2263754" y="4761148"/>
            <a:ext cx="2956318" cy="700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3928" y="4919008"/>
            <a:ext cx="4033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일정 편집영역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 상세 일정보기에서 우측 상단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일정 상세관리 메뉴 출력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일정 수정 클릭 시 원본 일정 불러오고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수정할 수 있는 페이지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③ </a:t>
            </a:r>
            <a:r>
              <a:rPr lang="ko-KR" altLang="en-US" sz="1200" dirty="0" smtClean="0"/>
              <a:t>일정 삭제 클릭 시 </a:t>
            </a:r>
            <a:r>
              <a:rPr lang="en-US" altLang="ko-KR" sz="1200" dirty="0" smtClean="0"/>
              <a:t>alert </a:t>
            </a:r>
            <a:r>
              <a:rPr lang="ko-KR" altLang="en-US" sz="1200" dirty="0" smtClean="0"/>
              <a:t>창으로 경고 문구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출력 후 삭제 시 일정 삭제 완료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일정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569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35376"/>
            <a:ext cx="401306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그림 39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1967424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8" name="직사각형 27"/>
          <p:cNvSpPr/>
          <p:nvPr/>
        </p:nvSpPr>
        <p:spPr>
          <a:xfrm>
            <a:off x="3635896" y="1607384"/>
            <a:ext cx="360040" cy="36004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18234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911640"/>
            <a:ext cx="16859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475656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3528" y="4653136"/>
            <a:ext cx="1152128" cy="28803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5013176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45" name="그림 44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4581128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8" name="직사각형 37"/>
          <p:cNvSpPr/>
          <p:nvPr/>
        </p:nvSpPr>
        <p:spPr>
          <a:xfrm>
            <a:off x="323528" y="5013176"/>
            <a:ext cx="1656184" cy="28803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979712" y="501317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40" idx="2"/>
            <a:endCxn id="3074" idx="0"/>
          </p:cNvCxnSpPr>
          <p:nvPr/>
        </p:nvCxnSpPr>
        <p:spPr>
          <a:xfrm flipH="1">
            <a:off x="1166491" y="2467490"/>
            <a:ext cx="2791446" cy="1444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8908" y="1268760"/>
            <a:ext cx="3195092" cy="14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24128" y="2996952"/>
            <a:ext cx="3203848" cy="159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직선 화살표 연결선 43"/>
          <p:cNvCxnSpPr>
            <a:stCxn id="45" idx="3"/>
          </p:cNvCxnSpPr>
          <p:nvPr/>
        </p:nvCxnSpPr>
        <p:spPr>
          <a:xfrm flipV="1">
            <a:off x="2335762" y="2337486"/>
            <a:ext cx="3613146" cy="2493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4199672"/>
            <a:ext cx="1872208" cy="24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직선 화살표 연결선 48"/>
          <p:cNvCxnSpPr>
            <a:stCxn id="41" idx="3"/>
            <a:endCxn id="4100" idx="1"/>
          </p:cNvCxnSpPr>
          <p:nvPr/>
        </p:nvCxnSpPr>
        <p:spPr>
          <a:xfrm>
            <a:off x="2767810" y="5263209"/>
            <a:ext cx="1012102" cy="1713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098" idx="2"/>
            <a:endCxn id="4099" idx="0"/>
          </p:cNvCxnSpPr>
          <p:nvPr/>
        </p:nvCxnSpPr>
        <p:spPr>
          <a:xfrm flipH="1">
            <a:off x="7326052" y="2686132"/>
            <a:ext cx="220402" cy="3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24128" y="4653136"/>
            <a:ext cx="3225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일정 편집영역</a:t>
            </a:r>
            <a:r>
              <a:rPr lang="en-US" altLang="ko-KR" sz="1200" dirty="0" smtClean="0"/>
              <a:t>2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 상세 일정보기에서 우측 상단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일정 상세관리 메뉴 출력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일정첨부 글쓰기 클릭 시 일정 첨부 된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상태에서 글쓰기 메뉴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등록 시 전체 글에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업데이트</a:t>
            </a:r>
            <a:endParaRPr lang="en-US" altLang="ko-KR" sz="1200" dirty="0" smtClean="0"/>
          </a:p>
          <a:p>
            <a:r>
              <a:rPr lang="en-US" altLang="ko-KR" sz="1200" dirty="0" smtClean="0"/>
              <a:t>③ </a:t>
            </a:r>
            <a:r>
              <a:rPr lang="ko-KR" altLang="en-US" sz="1200" dirty="0" smtClean="0"/>
              <a:t>다른 밴드에 일정 올리기 클릭 시 가입된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밴드 목록 출력 체크박스 클릭 후 등록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일정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46577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타원 29"/>
          <p:cNvSpPr/>
          <p:nvPr/>
        </p:nvSpPr>
        <p:spPr>
          <a:xfrm>
            <a:off x="3635896" y="1484784"/>
            <a:ext cx="1080120" cy="5760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1340768"/>
            <a:ext cx="3305175" cy="25336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46" name="직선 화살표 연결선 45"/>
          <p:cNvCxnSpPr>
            <a:stCxn id="30" idx="6"/>
          </p:cNvCxnSpPr>
          <p:nvPr/>
        </p:nvCxnSpPr>
        <p:spPr>
          <a:xfrm>
            <a:off x="4716016" y="1772816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4009656" y="3962200"/>
            <a:ext cx="792088" cy="432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 flipV="1">
            <a:off x="467544" y="5502944"/>
            <a:ext cx="648072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4509120"/>
            <a:ext cx="2295525" cy="2085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71" name="직선 화살표 연결선 70"/>
          <p:cNvCxnSpPr/>
          <p:nvPr/>
        </p:nvCxnSpPr>
        <p:spPr>
          <a:xfrm flipV="1">
            <a:off x="1115616" y="5445224"/>
            <a:ext cx="576064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75856" y="12687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79912" y="364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9512" y="51571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48064" y="4365104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 초대할 친구의 이메일과 초대메세지를 보낼 수 있는 팝업창</a:t>
            </a:r>
            <a:endParaRPr lang="en-US" altLang="ko-KR" sz="1200" dirty="0" smtClean="0"/>
          </a:p>
          <a:p>
            <a:r>
              <a:rPr lang="ko-KR" altLang="en-US" sz="1200" dirty="0" smtClean="0"/>
              <a:t>초대시 친구 이메일에 방링크와 방에 접속할 수 있는 비밀번호 전송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멤버를 강제탈퇴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③ 멤버의 프로필 사진 클릭 시 사진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이메일이 보여지는 팝업창  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Box 79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멤버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5157192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새글피드</a:t>
            </a:r>
            <a:endParaRPr lang="en-US" altLang="ko-KR" sz="1200" dirty="0" smtClean="0"/>
          </a:p>
          <a:p>
            <a:r>
              <a:rPr lang="ko-KR" altLang="en-US" sz="1200" dirty="0" smtClean="0"/>
              <a:t>①상단 고정바에 새글피드버튼 클릭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②새 글 확인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밴드삭제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멤버가입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강제탈퇴 당할 시 새글피드에서 확인 가능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404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전체글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6296" y="1988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9200" y="17492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7020272" y="620688"/>
            <a:ext cx="72008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258696" y="174352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764704"/>
            <a:ext cx="11378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이등변 삼각형 36"/>
          <p:cNvSpPr/>
          <p:nvPr/>
        </p:nvSpPr>
        <p:spPr>
          <a:xfrm>
            <a:off x="8604448" y="692696"/>
            <a:ext cx="144016" cy="72008"/>
          </a:xfrm>
          <a:prstGeom prst="triangle">
            <a:avLst/>
          </a:prstGeom>
          <a:solidFill>
            <a:srgbClr val="F8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625480" y="721272"/>
            <a:ext cx="122413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836712"/>
            <a:ext cx="2924175" cy="3190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5" name="타원 44"/>
          <p:cNvSpPr/>
          <p:nvPr/>
        </p:nvSpPr>
        <p:spPr>
          <a:xfrm>
            <a:off x="7668344" y="764704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72400" y="764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1556792"/>
            <a:ext cx="6264696" cy="338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lum bright="10000" contrast="-10000"/>
          </a:blip>
          <a:srcRect/>
          <a:stretch>
            <a:fillRect/>
          </a:stretch>
        </p:blipFill>
        <p:spPr bwMode="auto">
          <a:xfrm>
            <a:off x="3491880" y="42864"/>
            <a:ext cx="1962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4499" y="1052736"/>
            <a:ext cx="529978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4766448" y="3933056"/>
            <a:ext cx="504056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268760"/>
            <a:ext cx="6102468" cy="44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전체글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KOSTA\Documents\일반글 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14422"/>
            <a:ext cx="4929190" cy="221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4429124" y="17144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0694" y="1785926"/>
            <a:ext cx="3143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전체 글 영역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 </a:t>
            </a:r>
            <a:r>
              <a:rPr lang="ko-KR" altLang="en-US" sz="1200" dirty="0" smtClean="0"/>
              <a:t>전체 글 글쓰기 </a:t>
            </a:r>
            <a:r>
              <a:rPr lang="ko-KR" altLang="en-US" sz="1200" dirty="0" smtClean="0"/>
              <a:t>영역 </a:t>
            </a:r>
            <a:r>
              <a:rPr lang="ko-KR" altLang="en-US" sz="1200" dirty="0" smtClean="0"/>
              <a:t>클릭 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글쓰기 창 오픈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</a:t>
            </a:r>
            <a:r>
              <a:rPr lang="ko-KR" altLang="en-US" sz="1200" dirty="0" smtClean="0"/>
              <a:t>글 작성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게시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게시 글 등록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③ 글 메뉴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글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글 삭제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④  게시글 마다 덧글 쓰기 가능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29" name="Picture 5" descr="C:\Users\KOSTA\Documents\일반글 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438525"/>
            <a:ext cx="4929190" cy="3419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4143372" y="3500438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5214950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7620" y="3071810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전체글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3" descr="C:\Users\KOSTA\Documents\일반글 3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214422"/>
            <a:ext cx="4286248" cy="31218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2053" name="Picture 5" descr="C:\Users\KOSTA\Documents\일반글 3-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1214422"/>
            <a:ext cx="4857752" cy="31432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714612" y="1643050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3306" y="1285860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857760"/>
            <a:ext cx="2857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55" name="Picture 7" descr="C:\Users\KOSTA\Documents\일반글 3-2수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357694"/>
            <a:ext cx="4714876" cy="25003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0" y="4357694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3306" y="6488668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3504" y="4714884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게시글 수정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 본인 작성 글 우측 상단 메뉴 </a:t>
            </a:r>
            <a:r>
              <a:rPr lang="ko-KR" altLang="en-US" sz="1200" dirty="0" smtClean="0"/>
              <a:t>클릭시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</a:t>
            </a:r>
            <a:r>
              <a:rPr lang="ko-KR" altLang="en-US" sz="1200" dirty="0" smtClean="0"/>
              <a:t>글 수정 메뉴 클릭 후 수정 창 오픈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③ 글 수정 창에서 내용 변경 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④ 게시 클릭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내용 변경완료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전체글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KOSTA\Documents\일반글 4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14422"/>
            <a:ext cx="5643570" cy="47863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3075" name="Picture 3" descr="C:\Users\KOSTA\Documents\일반글 4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3000372"/>
            <a:ext cx="3571900" cy="15641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643306" y="2285992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6314" y="1428736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7884" y="2143116"/>
            <a:ext cx="3286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게시글 삭제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 본인 작성 글 우측 상단 </a:t>
            </a:r>
            <a:r>
              <a:rPr lang="ko-KR" altLang="en-US" sz="1200" dirty="0" smtClean="0"/>
              <a:t>메</a:t>
            </a:r>
            <a:r>
              <a:rPr lang="ko-KR" altLang="en-US" sz="1200" dirty="0" smtClean="0"/>
              <a:t>뉴 </a:t>
            </a:r>
            <a:r>
              <a:rPr lang="ko-KR" altLang="en-US" sz="1200" dirty="0" smtClean="0"/>
              <a:t>클릭시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</a:t>
            </a:r>
            <a:r>
              <a:rPr lang="ko-KR" altLang="en-US" sz="1200" dirty="0" smtClean="0"/>
              <a:t>글 삭제 </a:t>
            </a:r>
            <a:r>
              <a:rPr lang="ko-KR" altLang="en-US" sz="1200" dirty="0" smtClean="0"/>
              <a:t>메</a:t>
            </a:r>
            <a:r>
              <a:rPr lang="ko-KR" altLang="en-US" sz="1200" dirty="0" smtClean="0"/>
              <a:t>뉴 클릭 후 수정 창 오픈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③ 글 수정 창에서 내용 변경 후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929066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albu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785794"/>
            <a:ext cx="5265877" cy="53116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1628800"/>
            <a:ext cx="264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사진첩 영역</a:t>
            </a:r>
            <a:endParaRPr lang="en-US" altLang="ko-KR" sz="1200" dirty="0" smtClean="0"/>
          </a:p>
          <a:p>
            <a:r>
              <a:rPr lang="ko-KR" altLang="en-US" sz="1200" dirty="0" smtClean="0"/>
              <a:t>① </a:t>
            </a:r>
            <a:r>
              <a:rPr lang="en-US" altLang="ko-KR" sz="1200" dirty="0" smtClean="0"/>
              <a:t>‘+’ </a:t>
            </a:r>
            <a:r>
              <a:rPr lang="ko-KR" altLang="en-US" sz="1200" dirty="0" smtClean="0"/>
              <a:t>버튼 클릭 시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파일등록 창 팝업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사진은 한 장 씩 등록 가능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사진 선택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열기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등록완료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214942" y="2174978"/>
            <a:ext cx="410518" cy="36490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0882" y="2000240"/>
            <a:ext cx="27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그림 19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3570" y="2285992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21" name="그림 20" descr="ko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2624724"/>
            <a:ext cx="4723902" cy="36617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596" y="2273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034" y="2643182"/>
            <a:ext cx="4714908" cy="364333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71868" y="5929330"/>
            <a:ext cx="785818" cy="293466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7686" y="5929330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6" name="TextBox 25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ko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040" y="785794"/>
            <a:ext cx="5214974" cy="53873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184" y="1700808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 사진 게시판에 등록완료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등록 완료 시 화면 비 동기 처리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013230" y="2714620"/>
            <a:ext cx="2928958" cy="314327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Shape 14"/>
          <p:cNvCxnSpPr/>
          <p:nvPr/>
        </p:nvCxnSpPr>
        <p:spPr>
          <a:xfrm rot="5400000">
            <a:off x="3882893" y="2202413"/>
            <a:ext cx="2190295" cy="2071701"/>
          </a:xfrm>
          <a:prstGeom prst="bentConnector3">
            <a:avLst>
              <a:gd name="adj1" fmla="val 99633"/>
            </a:avLst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9576" y="18452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일정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96752"/>
            <a:ext cx="435597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131840" y="1268760"/>
            <a:ext cx="1080120" cy="36490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39952" y="1628800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5" name="TextBox 24"/>
          <p:cNvSpPr txBox="1"/>
          <p:nvPr/>
        </p:nvSpPr>
        <p:spPr>
          <a:xfrm>
            <a:off x="3779912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39544" y="1196752"/>
            <a:ext cx="4104456" cy="303053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5796136" y="3356992"/>
            <a:ext cx="288032" cy="220888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0152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그림 28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3573016"/>
            <a:ext cx="424297" cy="42805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96" y="2492896"/>
            <a:ext cx="1971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3491880" y="1844824"/>
            <a:ext cx="720080" cy="64807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12502" y="5103674"/>
            <a:ext cx="38314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일정 삽입 영역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①일정 만들기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특정날짜를 클릭 시 일정 만들기 팝업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일정 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일정 설명을 입력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②날짜에서 달력표시 누를 시 </a:t>
            </a:r>
            <a:r>
              <a:rPr lang="en-US" altLang="ko-KR" sz="1200" dirty="0" smtClean="0"/>
              <a:t>Datepicker</a:t>
            </a:r>
            <a:r>
              <a:rPr lang="ko-KR" altLang="en-US" sz="1200" dirty="0" smtClean="0"/>
              <a:t>기능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ko-KR" sz="1200" dirty="0" smtClean="0"/>
              <a:t>③</a:t>
            </a:r>
            <a:r>
              <a:rPr lang="ko-KR" altLang="en-US" sz="1200" dirty="0" smtClean="0"/>
              <a:t>시간 옆 화살표 클릭 시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분단위로 입력한 </a:t>
            </a:r>
            <a:endParaRPr lang="en-US" altLang="ko-KR" sz="1200" dirty="0" smtClean="0"/>
          </a:p>
          <a:p>
            <a:r>
              <a:rPr lang="ko-KR" altLang="en-US" sz="1200" dirty="0" smtClean="0"/>
              <a:t>   시간 중에 셀렉트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356992"/>
            <a:ext cx="288032" cy="220888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336" y="2708920"/>
            <a:ext cx="1047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6876256" y="2996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37" name="그림 36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3356992"/>
            <a:ext cx="424297" cy="42805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2" name="TextBox 31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일정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66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188640"/>
            <a:ext cx="936104" cy="360040"/>
          </a:xfrm>
          <a:prstGeom prst="rect">
            <a:avLst/>
          </a:prstGeom>
          <a:solidFill>
            <a:srgbClr val="21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KBAND</a:t>
            </a:r>
            <a:endParaRPr lang="ko-KR" alt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416" y="160064"/>
            <a:ext cx="7267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V="1">
            <a:off x="7583184" y="100016"/>
            <a:ext cx="57606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764704"/>
            <a:ext cx="9144000" cy="432048"/>
          </a:xfrm>
          <a:prstGeom prst="rect">
            <a:avLst/>
          </a:prstGeom>
          <a:solidFill>
            <a:srgbClr val="1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96752"/>
            <a:ext cx="51339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83569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3728" y="2852936"/>
            <a:ext cx="3024336" cy="21602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717032"/>
            <a:ext cx="971600" cy="21602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1340768"/>
            <a:ext cx="3384377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5580112" y="1340768"/>
            <a:ext cx="2771800" cy="72008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16416" y="1340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725144"/>
            <a:ext cx="3491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일정 표시 영역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① 시작일과 종료일 입력 시 </a:t>
            </a:r>
            <a:endParaRPr lang="en-US" altLang="ko-KR" sz="1200" dirty="0" smtClean="0"/>
          </a:p>
          <a:p>
            <a:r>
              <a:rPr lang="en-US" altLang="ko-KR" sz="1200" dirty="0" smtClean="0"/>
              <a:t>    Full Calender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Event</a:t>
            </a:r>
            <a:r>
              <a:rPr lang="ko-KR" altLang="en-US" sz="1200" dirty="0" smtClean="0"/>
              <a:t>로 표시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② 하단부에 일정 별로 표시</a:t>
            </a:r>
            <a:endParaRPr lang="en-US" altLang="ko-KR" sz="1200" dirty="0" smtClean="0"/>
          </a:p>
          <a:p>
            <a:r>
              <a:rPr lang="en-US" altLang="ko-KR" sz="1200" dirty="0" smtClean="0"/>
              <a:t>    (</a:t>
            </a:r>
            <a:r>
              <a:rPr lang="ko-KR" altLang="en-US" sz="1200" dirty="0" smtClean="0"/>
              <a:t>시간 입력 시 시간까지 표시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③ </a:t>
            </a:r>
            <a:r>
              <a:rPr lang="ko-KR" altLang="en-US" sz="1200" dirty="0" smtClean="0"/>
              <a:t>스케쥴 표시줄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혹은 일정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상세 스케쥴 내용표시</a:t>
            </a:r>
            <a:endParaRPr lang="en-US" altLang="ko-KR" sz="12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797152"/>
            <a:ext cx="3960440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5004048" y="25649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40" name="그림 39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2852936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42" name="직사각형 41"/>
          <p:cNvSpPr/>
          <p:nvPr/>
        </p:nvSpPr>
        <p:spPr>
          <a:xfrm>
            <a:off x="7092280" y="21328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43" name="그림 42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2204864"/>
            <a:ext cx="500066" cy="500066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60" name="직사각형 59"/>
          <p:cNvSpPr/>
          <p:nvPr/>
        </p:nvSpPr>
        <p:spPr>
          <a:xfrm>
            <a:off x="6228184" y="2204864"/>
            <a:ext cx="971600" cy="21602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화살표 연결선 81"/>
          <p:cNvCxnSpPr>
            <a:stCxn id="40" idx="2"/>
            <a:endCxn id="2053" idx="0"/>
          </p:cNvCxnSpPr>
          <p:nvPr/>
        </p:nvCxnSpPr>
        <p:spPr>
          <a:xfrm flipH="1">
            <a:off x="2303748" y="3353002"/>
            <a:ext cx="3094349" cy="1444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3" idx="2"/>
            <a:endCxn id="2053" idx="0"/>
          </p:cNvCxnSpPr>
          <p:nvPr/>
        </p:nvCxnSpPr>
        <p:spPr>
          <a:xfrm flipH="1">
            <a:off x="2303748" y="2704930"/>
            <a:ext cx="5470613" cy="20922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71800" y="7789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전체글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9912" y="7789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lt"/>
              </a:rPr>
              <a:t>사진첩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	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4788024" y="7789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bg1"/>
                </a:solidFill>
              </a:rPr>
              <a:t>일정</a:t>
            </a:r>
            <a:endParaRPr lang="ko-KR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2120" y="7795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멤버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477</Words>
  <Application>Microsoft Office PowerPoint</Application>
  <PresentationFormat>화면 슬라이드 쇼(4:3)</PresentationFormat>
  <Paragraphs>179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KOSTA</cp:lastModifiedBy>
  <cp:revision>34</cp:revision>
  <dcterms:created xsi:type="dcterms:W3CDTF">2017-04-18T08:39:31Z</dcterms:created>
  <dcterms:modified xsi:type="dcterms:W3CDTF">2017-04-20T06:36:21Z</dcterms:modified>
</cp:coreProperties>
</file>