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6" r:id="rId5"/>
    <p:sldId id="287" r:id="rId6"/>
    <p:sldId id="288" r:id="rId7"/>
    <p:sldId id="283" r:id="rId8"/>
    <p:sldId id="284" r:id="rId9"/>
    <p:sldId id="260" r:id="rId10"/>
    <p:sldId id="261" r:id="rId11"/>
    <p:sldId id="262" r:id="rId12"/>
    <p:sldId id="28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>
        <p:scale>
          <a:sx n="75" d="100"/>
          <a:sy n="75" d="100"/>
        </p:scale>
        <p:origin x="-797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09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006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078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33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794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216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03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59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4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08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631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5E8111-3E57-41E7-832E-EFAE05D6378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사각형: 둥근 모서리 10"/>
          <p:cNvSpPr/>
          <p:nvPr userDrawn="1"/>
        </p:nvSpPr>
        <p:spPr>
          <a:xfrm>
            <a:off x="272052" y="235528"/>
            <a:ext cx="11647896" cy="6386946"/>
          </a:xfrm>
          <a:prstGeom prst="roundRect">
            <a:avLst>
              <a:gd name="adj" fmla="val 67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82783" y="147778"/>
            <a:ext cx="544946" cy="452589"/>
            <a:chOff x="819727" y="286320"/>
            <a:chExt cx="544946" cy="452589"/>
          </a:xfrm>
        </p:grpSpPr>
        <p:sp>
          <p:nvSpPr>
            <p:cNvPr id="12" name="타원 11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같음 기호 1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 userDrawn="1"/>
        </p:nvGrpSpPr>
        <p:grpSpPr>
          <a:xfrm>
            <a:off x="1524000" y="147778"/>
            <a:ext cx="544946" cy="452589"/>
            <a:chOff x="819727" y="286320"/>
            <a:chExt cx="544946" cy="452589"/>
          </a:xfrm>
        </p:grpSpPr>
        <p:sp>
          <p:nvSpPr>
            <p:cNvPr id="75" name="타원 7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같음 기호 7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2237508" y="147778"/>
            <a:ext cx="544946" cy="452589"/>
            <a:chOff x="819727" y="286320"/>
            <a:chExt cx="544946" cy="452589"/>
          </a:xfrm>
        </p:grpSpPr>
        <p:sp>
          <p:nvSpPr>
            <p:cNvPr id="79" name="타원 7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같음 기호 8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 userDrawn="1"/>
        </p:nvGrpSpPr>
        <p:grpSpPr>
          <a:xfrm>
            <a:off x="2948708" y="147778"/>
            <a:ext cx="544946" cy="452589"/>
            <a:chOff x="819727" y="286320"/>
            <a:chExt cx="544946" cy="452589"/>
          </a:xfrm>
        </p:grpSpPr>
        <p:sp>
          <p:nvSpPr>
            <p:cNvPr id="83" name="타원 8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같음 기호 8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>
            <a:off x="3687617" y="147778"/>
            <a:ext cx="544946" cy="452589"/>
            <a:chOff x="819727" y="286320"/>
            <a:chExt cx="544946" cy="452589"/>
          </a:xfrm>
        </p:grpSpPr>
        <p:sp>
          <p:nvSpPr>
            <p:cNvPr id="87" name="타원 8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같음 기호 8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 userDrawn="1"/>
        </p:nvGrpSpPr>
        <p:grpSpPr>
          <a:xfrm>
            <a:off x="4394622" y="147778"/>
            <a:ext cx="544946" cy="452589"/>
            <a:chOff x="819727" y="286320"/>
            <a:chExt cx="544946" cy="452589"/>
          </a:xfrm>
        </p:grpSpPr>
        <p:sp>
          <p:nvSpPr>
            <p:cNvPr id="91" name="타원 9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같음 기호 9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5118309" y="147778"/>
            <a:ext cx="544946" cy="452589"/>
            <a:chOff x="819727" y="286320"/>
            <a:chExt cx="544946" cy="452589"/>
          </a:xfrm>
        </p:grpSpPr>
        <p:sp>
          <p:nvSpPr>
            <p:cNvPr id="95" name="타원 9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같음 기호 9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 userDrawn="1"/>
        </p:nvGrpSpPr>
        <p:grpSpPr>
          <a:xfrm>
            <a:off x="5842631" y="147778"/>
            <a:ext cx="544946" cy="452589"/>
            <a:chOff x="819727" y="286320"/>
            <a:chExt cx="544946" cy="452589"/>
          </a:xfrm>
        </p:grpSpPr>
        <p:sp>
          <p:nvSpPr>
            <p:cNvPr id="99" name="타원 9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같음 기호 10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 userDrawn="1"/>
        </p:nvGrpSpPr>
        <p:grpSpPr>
          <a:xfrm>
            <a:off x="6565638" y="147778"/>
            <a:ext cx="544946" cy="452589"/>
            <a:chOff x="819727" y="286320"/>
            <a:chExt cx="544946" cy="452589"/>
          </a:xfrm>
        </p:grpSpPr>
        <p:sp>
          <p:nvSpPr>
            <p:cNvPr id="103" name="타원 10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같음 기호 10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 userDrawn="1"/>
        </p:nvGrpSpPr>
        <p:grpSpPr>
          <a:xfrm>
            <a:off x="7274893" y="147778"/>
            <a:ext cx="544946" cy="452589"/>
            <a:chOff x="819727" y="286320"/>
            <a:chExt cx="544946" cy="452589"/>
          </a:xfrm>
        </p:grpSpPr>
        <p:sp>
          <p:nvSpPr>
            <p:cNvPr id="107" name="타원 10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같음 기호 10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/>
          <p:cNvGrpSpPr/>
          <p:nvPr userDrawn="1"/>
        </p:nvGrpSpPr>
        <p:grpSpPr>
          <a:xfrm>
            <a:off x="8002524" y="147778"/>
            <a:ext cx="544946" cy="452589"/>
            <a:chOff x="819727" y="286320"/>
            <a:chExt cx="544946" cy="452589"/>
          </a:xfrm>
        </p:grpSpPr>
        <p:sp>
          <p:nvSpPr>
            <p:cNvPr id="111" name="타원 11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같음 기호 11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8731671" y="147778"/>
            <a:ext cx="544946" cy="452589"/>
            <a:chOff x="819727" y="286320"/>
            <a:chExt cx="544946" cy="452589"/>
          </a:xfrm>
        </p:grpSpPr>
        <p:sp>
          <p:nvSpPr>
            <p:cNvPr id="115" name="타원 11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같음 기호 11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9464962" y="147778"/>
            <a:ext cx="544946" cy="452589"/>
            <a:chOff x="819727" y="286320"/>
            <a:chExt cx="544946" cy="452589"/>
          </a:xfrm>
        </p:grpSpPr>
        <p:sp>
          <p:nvSpPr>
            <p:cNvPr id="119" name="타원 11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같음 기호 12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그룹 121"/>
          <p:cNvGrpSpPr/>
          <p:nvPr userDrawn="1"/>
        </p:nvGrpSpPr>
        <p:grpSpPr>
          <a:xfrm>
            <a:off x="10183170" y="147778"/>
            <a:ext cx="544946" cy="452589"/>
            <a:chOff x="819727" y="286320"/>
            <a:chExt cx="544946" cy="452589"/>
          </a:xfrm>
        </p:grpSpPr>
        <p:sp>
          <p:nvSpPr>
            <p:cNvPr id="123" name="타원 12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같음 기호 12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 userDrawn="1"/>
        </p:nvGrpSpPr>
        <p:grpSpPr>
          <a:xfrm>
            <a:off x="10896594" y="147778"/>
            <a:ext cx="544946" cy="452589"/>
            <a:chOff x="819727" y="286320"/>
            <a:chExt cx="544946" cy="452589"/>
          </a:xfrm>
        </p:grpSpPr>
        <p:sp>
          <p:nvSpPr>
            <p:cNvPr id="127" name="타원 12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같음 기호 12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9934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2484587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tx2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스토리보드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2218" y="4350332"/>
            <a:ext cx="4867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2</a:t>
            </a:r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조 </a:t>
            </a:r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KOSTIME</a:t>
            </a: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강나영 김은영 노지영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최석환 김민성 황이준 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57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562" y="1015898"/>
            <a:ext cx="11396387" cy="460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자유게시판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528" y="1205647"/>
            <a:ext cx="98425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자유게시판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OSTA\Downloads\[플젝 스토리보드 etc] Untitled 5.jpg"/>
          <p:cNvPicPr>
            <a:picLocks noChangeAspect="1" noChangeArrowheads="1"/>
          </p:cNvPicPr>
          <p:nvPr/>
        </p:nvPicPr>
        <p:blipFill>
          <a:blip r:embed="rId2" cstate="print"/>
          <a:srcRect l="5329" t="16142" r="4271" b="6258"/>
          <a:stretch>
            <a:fillRect/>
          </a:stretch>
        </p:blipFill>
        <p:spPr bwMode="auto">
          <a:xfrm>
            <a:off x="457200" y="1161612"/>
            <a:ext cx="11338560" cy="4866550"/>
          </a:xfrm>
          <a:prstGeom prst="rect">
            <a:avLst/>
          </a:prstGeom>
          <a:noFill/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비밀게시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판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087" y="809993"/>
            <a:ext cx="11508147" cy="508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시간표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980728"/>
            <a:ext cx="10058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시간표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946" y="1375937"/>
            <a:ext cx="103632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강의평가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2110"/>
            <a:ext cx="10566400" cy="608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강의평가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153" y="1179169"/>
            <a:ext cx="100838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강의평가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7324" y="980728"/>
            <a:ext cx="6756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강의평가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334" y="1225550"/>
            <a:ext cx="10329333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1489" y="3013502"/>
            <a:ext cx="3796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a옛날목욕탕B" pitchFamily="18" charset="-127"/>
                <a:ea typeface="a옛날목욕탕B" pitchFamily="18" charset="-127"/>
              </a:rPr>
              <a:t>CONTENTS</a:t>
            </a:r>
            <a:endParaRPr lang="ko-KR" altLang="en-US" sz="4800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7320" y="1021080"/>
            <a:ext cx="58008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1.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대문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페이지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로그인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회원가입 페이지 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ko-KR" altLang="en-US" sz="3200" dirty="0" err="1" smtClean="0">
                <a:latin typeface="a옛날목욕탕L" pitchFamily="18" charset="-127"/>
                <a:ea typeface="a옛날목욕탕L" pitchFamily="18" charset="-127"/>
              </a:rPr>
              <a:t>메인페이지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4. </a:t>
            </a:r>
            <a:r>
              <a:rPr lang="ko-KR" altLang="en-US" sz="3200" dirty="0" err="1" smtClean="0">
                <a:latin typeface="a옛날목욕탕L" pitchFamily="18" charset="-127"/>
                <a:ea typeface="a옛날목욕탕L" pitchFamily="18" charset="-127"/>
              </a:rPr>
              <a:t>마이페이지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회원인증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5.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자유게시판 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6.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비밀게시판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7.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시간표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8.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강의평가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9.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학점관리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10.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11.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책방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44073" y="3558172"/>
            <a:ext cx="3066472" cy="256446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644073" y="3686395"/>
            <a:ext cx="3066472" cy="256446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234342">
            <a:off x="4212714" y="2747396"/>
            <a:ext cx="579722" cy="532211"/>
            <a:chOff x="1644073" y="1484881"/>
            <a:chExt cx="1126836" cy="1528620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1644074" y="1484881"/>
              <a:ext cx="942108" cy="962755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1644073" y="2447636"/>
              <a:ext cx="112683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/>
            </p:cNvCxnSpPr>
            <p:nvPr/>
          </p:nvCxnSpPr>
          <p:spPr>
            <a:xfrm flipH="1" flipV="1">
              <a:off x="1838037" y="1514764"/>
              <a:ext cx="932872" cy="932872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cxnSpLocks/>
            </p:cNvCxnSpPr>
            <p:nvPr/>
          </p:nvCxnSpPr>
          <p:spPr>
            <a:xfrm>
              <a:off x="1838037" y="1514763"/>
              <a:ext cx="369454" cy="1468858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</p:cNvCxnSpPr>
            <p:nvPr/>
          </p:nvCxnSpPr>
          <p:spPr>
            <a:xfrm flipV="1">
              <a:off x="2207491" y="1484882"/>
              <a:ext cx="378691" cy="1528619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828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1366519"/>
            <a:ext cx="10990580" cy="48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787" y="1347470"/>
            <a:ext cx="11035453" cy="50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196751"/>
            <a:ext cx="11192688" cy="51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02" y="1268759"/>
            <a:ext cx="10822357" cy="503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334" y="1263650"/>
            <a:ext cx="1007533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66" y="1412776"/>
            <a:ext cx="10041467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친구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200" y="1003300"/>
            <a:ext cx="92456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학점관리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444" y="1412776"/>
            <a:ext cx="10448475" cy="430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학점관리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467" y="1762125"/>
            <a:ext cx="10837333" cy="347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학점관리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ownloads\[에브리타임_책방] 리스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59" y="792917"/>
            <a:ext cx="11167915" cy="5583958"/>
          </a:xfrm>
          <a:prstGeom prst="rect">
            <a:avLst/>
          </a:prstGeom>
          <a:noFill/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책방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KOSTA\Downloads\[플젝 스토리보드 etc] Untitled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928" y="929639"/>
            <a:ext cx="10242232" cy="5121117"/>
          </a:xfrm>
          <a:prstGeom prst="rect">
            <a:avLst/>
          </a:prstGeom>
          <a:noFill/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대문페이지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책방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0" name="Picture 2" descr="C:\Users\KOSTA\Downloads\[에브리타임_책방] 구매자시각 글세부사항.jpg"/>
          <p:cNvPicPr>
            <a:picLocks noChangeAspect="1" noChangeArrowheads="1"/>
          </p:cNvPicPr>
          <p:nvPr/>
        </p:nvPicPr>
        <p:blipFill>
          <a:blip r:embed="rId2" cstate="print"/>
          <a:srcRect r="32896"/>
          <a:stretch>
            <a:fillRect/>
          </a:stretch>
        </p:blipFill>
        <p:spPr bwMode="auto">
          <a:xfrm>
            <a:off x="2080846" y="436879"/>
            <a:ext cx="8221394" cy="6125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TA\Downloads\[에브리타임_책방] 판매글 올리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" y="1021080"/>
            <a:ext cx="10952480" cy="5476240"/>
          </a:xfrm>
          <a:prstGeom prst="rect">
            <a:avLst/>
          </a:prstGeom>
          <a:noFill/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책방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OSTA\Downloads\[에브리타임_책방] 판매자시각 글세부사항.jpg"/>
          <p:cNvPicPr>
            <a:picLocks noChangeAspect="1" noChangeArrowheads="1"/>
          </p:cNvPicPr>
          <p:nvPr/>
        </p:nvPicPr>
        <p:blipFill>
          <a:blip r:embed="rId2" cstate="print"/>
          <a:srcRect l="12500"/>
          <a:stretch>
            <a:fillRect/>
          </a:stretch>
        </p:blipFill>
        <p:spPr bwMode="auto">
          <a:xfrm>
            <a:off x="929640" y="670560"/>
            <a:ext cx="10241280" cy="5852160"/>
          </a:xfrm>
          <a:prstGeom prst="rect">
            <a:avLst/>
          </a:prstGeom>
          <a:noFill/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책방</a:t>
            </a:r>
          </a:p>
          <a:p>
            <a:endParaRPr lang="ko-KR" altLang="en-US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21441349">
            <a:off x="2937761" y="2771799"/>
            <a:ext cx="250478" cy="1348509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21441349">
            <a:off x="9014969" y="2365929"/>
            <a:ext cx="250478" cy="1348509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21441349">
            <a:off x="2923309" y="2558473"/>
            <a:ext cx="6345382" cy="1348509"/>
          </a:xfrm>
          <a:prstGeom prst="rect">
            <a:avLst/>
          </a:prstGeom>
          <a:solidFill>
            <a:schemeClr val="accent4">
              <a:lumMod val="60000"/>
              <a:lumOff val="4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637" y="2848006"/>
            <a:ext cx="577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2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감사합니다</a:t>
            </a:r>
            <a:endParaRPr lang="ko-KR" altLang="en-US" sz="4800" dirty="0">
              <a:solidFill>
                <a:schemeClr val="tx2">
                  <a:lumMod val="5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66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72096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로그인 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6" name="Picture 10" descr="C:\Users\KOSTA\Downloads\[플젝 스토리보드 etc] Untitled 2 (1).jpg"/>
          <p:cNvPicPr>
            <a:picLocks noChangeAspect="1" noChangeArrowheads="1"/>
          </p:cNvPicPr>
          <p:nvPr/>
        </p:nvPicPr>
        <p:blipFill>
          <a:blip r:embed="rId2" cstate="print"/>
          <a:srcRect r="48796"/>
          <a:stretch>
            <a:fillRect/>
          </a:stretch>
        </p:blipFill>
        <p:spPr bwMode="auto">
          <a:xfrm>
            <a:off x="2364076" y="746760"/>
            <a:ext cx="5633813" cy="5501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:\Users\KOSTA\Downloads\[플젝 스토리보드 etc] Untitled 3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" y="1005840"/>
            <a:ext cx="10972800" cy="5486400"/>
          </a:xfrm>
          <a:prstGeom prst="rect">
            <a:avLst/>
          </a:prstGeom>
          <a:noFill/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회원가입 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C:\Users\KOSTA\Downloads\[플젝 스토리보드 etc] Untitled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937259"/>
            <a:ext cx="11195051" cy="5597525"/>
          </a:xfrm>
          <a:prstGeom prst="rect">
            <a:avLst/>
          </a:prstGeom>
          <a:noFill/>
        </p:spPr>
      </p:pic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96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메인 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6093" y="746760"/>
            <a:ext cx="10124882" cy="559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마이페이지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706755"/>
            <a:ext cx="8944610" cy="561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09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마이페이지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9"/>
          <p:cNvSpPr/>
          <p:nvPr/>
        </p:nvSpPr>
        <p:spPr>
          <a:xfrm>
            <a:off x="0" y="785537"/>
            <a:ext cx="1662541" cy="424872"/>
          </a:xfrm>
          <a:custGeom>
            <a:avLst/>
            <a:gdLst>
              <a:gd name="connsiteX0" fmla="*/ 0 w 1662545"/>
              <a:gd name="connsiteY0" fmla="*/ 0 h 424873"/>
              <a:gd name="connsiteX1" fmla="*/ 1052945 w 1662545"/>
              <a:gd name="connsiteY1" fmla="*/ 0 h 424873"/>
              <a:gd name="connsiteX2" fmla="*/ 1274618 w 1662545"/>
              <a:gd name="connsiteY2" fmla="*/ 0 h 424873"/>
              <a:gd name="connsiteX3" fmla="*/ 1450109 w 1662545"/>
              <a:gd name="connsiteY3" fmla="*/ 0 h 424873"/>
              <a:gd name="connsiteX4" fmla="*/ 1662545 w 1662545"/>
              <a:gd name="connsiteY4" fmla="*/ 212437 h 424873"/>
              <a:gd name="connsiteX5" fmla="*/ 1450109 w 1662545"/>
              <a:gd name="connsiteY5" fmla="*/ 424873 h 424873"/>
              <a:gd name="connsiteX6" fmla="*/ 1274618 w 1662545"/>
              <a:gd name="connsiteY6" fmla="*/ 424873 h 424873"/>
              <a:gd name="connsiteX7" fmla="*/ 1052945 w 1662545"/>
              <a:gd name="connsiteY7" fmla="*/ 424873 h 424873"/>
              <a:gd name="connsiteX8" fmla="*/ 0 w 1662545"/>
              <a:gd name="connsiteY8" fmla="*/ 424873 h 424873"/>
              <a:gd name="connsiteX9" fmla="*/ 0 w 1662545"/>
              <a:gd name="connsiteY9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545" h="424873">
                <a:moveTo>
                  <a:pt x="0" y="0"/>
                </a:moveTo>
                <a:lnTo>
                  <a:pt x="1052945" y="0"/>
                </a:lnTo>
                <a:lnTo>
                  <a:pt x="1274618" y="0"/>
                </a:lnTo>
                <a:lnTo>
                  <a:pt x="1450109" y="0"/>
                </a:lnTo>
                <a:lnTo>
                  <a:pt x="1662545" y="212437"/>
                </a:lnTo>
                <a:lnTo>
                  <a:pt x="1450109" y="424873"/>
                </a:lnTo>
                <a:lnTo>
                  <a:pt x="1274618" y="424873"/>
                </a:lnTo>
                <a:lnTo>
                  <a:pt x="1052945" y="424873"/>
                </a:lnTo>
                <a:lnTo>
                  <a:pt x="0" y="42487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20969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자유게시판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191"/>
          <a:stretch>
            <a:fillRect/>
          </a:stretch>
        </p:blipFill>
        <p:spPr bwMode="auto">
          <a:xfrm>
            <a:off x="285069" y="1844825"/>
            <a:ext cx="11455400" cy="321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85</Words>
  <Application>Microsoft Office PowerPoint</Application>
  <PresentationFormat>사용자 지정</PresentationFormat>
  <Paragraphs>50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안지혜</dc:creator>
  <cp:lastModifiedBy>KOSTA</cp:lastModifiedBy>
  <cp:revision>19</cp:revision>
  <dcterms:created xsi:type="dcterms:W3CDTF">2017-02-19T10:00:42Z</dcterms:created>
  <dcterms:modified xsi:type="dcterms:W3CDTF">2017-04-20T03:02:12Z</dcterms:modified>
</cp:coreProperties>
</file>