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80" r:id="rId4"/>
    <p:sldId id="281" r:id="rId5"/>
    <p:sldId id="319" r:id="rId6"/>
    <p:sldId id="320" r:id="rId7"/>
    <p:sldId id="303" r:id="rId8"/>
    <p:sldId id="304" r:id="rId9"/>
    <p:sldId id="306" r:id="rId10"/>
    <p:sldId id="307" r:id="rId11"/>
    <p:sldId id="308" r:id="rId12"/>
    <p:sldId id="284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314" r:id="rId21"/>
    <p:sldId id="315" r:id="rId22"/>
    <p:sldId id="317" r:id="rId23"/>
    <p:sldId id="316" r:id="rId24"/>
    <p:sldId id="294" r:id="rId25"/>
    <p:sldId id="295" r:id="rId26"/>
    <p:sldId id="296" r:id="rId27"/>
    <p:sldId id="297" r:id="rId28"/>
    <p:sldId id="282" r:id="rId29"/>
    <p:sldId id="298" r:id="rId30"/>
    <p:sldId id="299" r:id="rId31"/>
    <p:sldId id="300" r:id="rId32"/>
    <p:sldId id="301" r:id="rId33"/>
    <p:sldId id="302" r:id="rId34"/>
    <p:sldId id="283" r:id="rId35"/>
  </p:sldIdLst>
  <p:sldSz cx="9144000" cy="6858000" type="screen4x3"/>
  <p:notesSz cx="6858000" cy="9144000"/>
  <p:embeddedFontLst>
    <p:embeddedFont>
      <p:font typeface="HY동녘B" pitchFamily="18" charset="-127"/>
      <p:regular r:id="rId36"/>
    </p:embeddedFont>
    <p:embeddedFont>
      <p:font typeface="나눔고딕" charset="-127"/>
      <p:regular r:id="rId37"/>
      <p:bold r:id="rId38"/>
    </p:embeddedFont>
    <p:embeddedFont>
      <p:font typeface="HY견고딕" pitchFamily="18" charset="-127"/>
      <p:regular r:id="rId39"/>
    </p:embeddedFont>
    <p:embeddedFont>
      <p:font typeface="맑은 고딕" pitchFamily="50" charset="-127"/>
      <p:regular r:id="rId40"/>
      <p:bold r:id="rId41"/>
    </p:embeddedFont>
    <p:embeddedFont>
      <p:font typeface="나눔고딕 ExtraBold" charset="-127"/>
      <p:bold r:id="rId42"/>
    </p:embeddedFont>
    <p:embeddedFont>
      <p:font typeface="나눔바른고딕" charset="-127"/>
      <p:regular r:id="rId43"/>
      <p:bold r:id="rId44"/>
    </p:embeddedFont>
    <p:embeddedFont>
      <p:font typeface="배달의민족 한나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7" autoAdjust="0"/>
    <p:restoredTop sz="95667" autoAdjust="0"/>
  </p:normalViewPr>
  <p:slideViewPr>
    <p:cSldViewPr>
      <p:cViewPr>
        <p:scale>
          <a:sx n="100" d="100"/>
          <a:sy n="100" d="100"/>
        </p:scale>
        <p:origin x="-81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884" y="2596614"/>
            <a:ext cx="469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KOSTA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151</a:t>
            </a:r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</a:t>
            </a:r>
            <a:endParaRPr lang="en-US" altLang="ko-KR" sz="60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012" y="430224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2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조 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KOSTIME</a:t>
            </a: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강나영 김은영 노지영</a:t>
            </a:r>
            <a:endParaRPr lang="en-US" altLang="ko-KR" sz="3000" dirty="0" smtClean="0">
              <a:solidFill>
                <a:schemeClr val="bg1"/>
              </a:solidFill>
              <a:latin typeface="배달의민족 한나" charset="-127"/>
              <a:ea typeface="배달의민족 한나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배달의민족 한나" charset="-127"/>
                <a:ea typeface="배달의민족 한나" charset="-127"/>
              </a:rPr>
              <a:t>김민성  최석환  황이준</a:t>
            </a:r>
            <a:endParaRPr lang="ko-KR" altLang="en-US" sz="3000" dirty="0">
              <a:solidFill>
                <a:schemeClr val="bg1"/>
              </a:solidFill>
              <a:latin typeface="배달의민족 한나" charset="-127"/>
              <a:ea typeface="배달의민족 한나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2564904"/>
            <a:ext cx="729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글 수정이 안 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수정과 삭제가 불가하다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댓글을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번 이상 입력 시 오류 발생한다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1996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최석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환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자유게시판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2455728"/>
            <a:ext cx="729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친구 관계를 표시해주는 리스트 출력해주지 못했다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친구 삭제가 안 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fontAlgn="base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 fontAlgn="base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친구의 시간표를 불러와 표시해 주려 했으나 미완성 상태이다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55017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황이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준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친 구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김민성\Desktop\로그인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400600" cy="449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4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김민성\Desktop\회원가입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424"/>
            <a:ext cx="4392488" cy="462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김민성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4" y="1640984"/>
            <a:ext cx="8224227" cy="301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김민성\Desktop\메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4340"/>
            <a:ext cx="8352928" cy="185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학점 계산기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김민성\Desktop\자유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0" y="1700808"/>
            <a:ext cx="8509964" cy="41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자유 게시판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42" name="Picture 2" descr="C:\Users\김민성\Desktop\KakaoTalk_20170501_1858191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44824"/>
            <a:ext cx="7918450" cy="33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자유 게시판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김민성\Desktop\시간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12968" cy="42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시간표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김민성\Desktop\시간표 수업추가(모달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4577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시간표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김민성\Desktop\시간표 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2" y="2060848"/>
            <a:ext cx="4130332" cy="3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김민성\Desktop\시간표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28" y="2060848"/>
            <a:ext cx="4341852" cy="36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시간표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-4916" y="44312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3196" y="1702936"/>
            <a:ext cx="7968128" cy="3122048"/>
            <a:chOff x="940356" y="1344796"/>
            <a:chExt cx="7968128" cy="3122048"/>
          </a:xfrm>
        </p:grpSpPr>
        <p:grpSp>
          <p:nvGrpSpPr>
            <p:cNvPr id="7" name="그룹 6"/>
            <p:cNvGrpSpPr/>
            <p:nvPr/>
          </p:nvGrpSpPr>
          <p:grpSpPr>
            <a:xfrm>
              <a:off x="940356" y="1344796"/>
              <a:ext cx="2232248" cy="1184280"/>
              <a:chOff x="940356" y="2411596"/>
              <a:chExt cx="2232248" cy="11842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프로젝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트</a:t>
                </a:r>
                <a:endParaRPr lang="en-US" altLang="ko-KR" sz="28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/>
            <p:cNvGrpSpPr/>
            <p:nvPr/>
          </p:nvGrpSpPr>
          <p:grpSpPr>
            <a:xfrm>
              <a:off x="2828568" y="1997219"/>
              <a:ext cx="2232248" cy="1184280"/>
              <a:chOff x="940356" y="2411596"/>
              <a:chExt cx="2232248" cy="118428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페이지 소개</a:t>
                </a:r>
                <a:endParaRPr lang="en-US" altLang="ko-KR" sz="28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/>
            <p:cNvGrpSpPr/>
            <p:nvPr/>
          </p:nvGrpSpPr>
          <p:grpSpPr>
            <a:xfrm>
              <a:off x="4720208" y="2642873"/>
              <a:ext cx="2232248" cy="1184280"/>
              <a:chOff x="940356" y="2411596"/>
              <a:chExt cx="2232248" cy="118428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페이지 구현</a:t>
                </a:r>
                <a:endParaRPr lang="en-US" altLang="ko-KR" sz="28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그룹 56"/>
            <p:cNvGrpSpPr/>
            <p:nvPr/>
          </p:nvGrpSpPr>
          <p:grpSpPr>
            <a:xfrm>
              <a:off x="6676236" y="3282564"/>
              <a:ext cx="2232248" cy="1184280"/>
              <a:chOff x="940356" y="2411596"/>
              <a:chExt cx="2232248" cy="118428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940356" y="2932564"/>
                <a:ext cx="223224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후   기</a:t>
                </a:r>
                <a:endParaRPr lang="en-US" altLang="ko-KR" sz="28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180004" y="3552443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64" name="직선 연결선 63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115616" y="2411596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1184196" y="2905512"/>
                <a:ext cx="1728192" cy="43433"/>
                <a:chOff x="1187624" y="4221088"/>
                <a:chExt cx="1728192" cy="43433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>
                  <a:off x="1187624" y="4264521"/>
                  <a:ext cx="172819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187624" y="4221088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강의평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 descr="C:\Users\김민성\Desktop\KakaoTalk_20170501_1854533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584265" cy="33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김민성\Desktop\KakaoTalk_20170501_1854517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57192"/>
            <a:ext cx="5472608" cy="7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강의평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C:\Users\김민성\Desktop\KakaoTalk_20170501_1854519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544616" cy="42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강의평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39" name="Picture 3" descr="C:\Users\김민성\Desktop\KakaoTalk_20170501_1854522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428"/>
            <a:ext cx="6616701" cy="3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강의평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Picture 2" descr="C:\Users\김민성\Desktop\KakaoTalk_20170501_1854525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472608" cy="44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김민성\Desktop\친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08912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친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김민성\Desktop\책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6920"/>
            <a:ext cx="7488832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책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방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7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책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방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 descr="C:\Users\김민성\Desktop\KakaoTalk_20170501_1854527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94128"/>
            <a:ext cx="5976664" cy="26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김민성\Desktop\KakaoTalk_20170501_1854529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5913040" cy="25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2998619"/>
            <a:ext cx="784887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직접 구동해보겠습니다</a:t>
            </a:r>
            <a:r>
              <a:rPr lang="en-US" altLang="ko-K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437895" cy="3168352"/>
            <a:chOff x="153636" y="1954145"/>
            <a:chExt cx="2437895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437895" cy="2108524"/>
              <a:chOff x="179512" y="1988842"/>
              <a:chExt cx="2437895" cy="2108524"/>
            </a:xfrm>
          </p:grpSpPr>
          <p:sp>
            <p:nvSpPr>
              <p:cNvPr id="40" name="이등변 삼각형 39"/>
              <p:cNvSpPr/>
              <p:nvPr/>
            </p:nvSpPr>
            <p:spPr>
              <a:xfrm rot="16200000">
                <a:off x="2228565" y="3708524"/>
                <a:ext cx="417645" cy="360039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이등변 삼각형 27"/>
          <p:cNvSpPr/>
          <p:nvPr/>
        </p:nvSpPr>
        <p:spPr>
          <a:xfrm rot="16200000">
            <a:off x="1995626" y="1975720"/>
            <a:ext cx="417645" cy="360039"/>
          </a:xfrm>
          <a:prstGeom prst="triangle">
            <a:avLst>
              <a:gd name="adj" fmla="val 100000"/>
            </a:avLst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2" y="2026153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시나리오 내용에 비해 너무 부족한 결과지만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밤을 새가며 작업한 결과물이기에 뿌듯하다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작은 에러 하나하나에 큰 시간을 써가며 작업한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만큼 조원 모두에게 큰 공부가 되지 않았을까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303924" cy="3168352"/>
            <a:chOff x="153636" y="1954145"/>
            <a:chExt cx="2303924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603340"/>
              <a:chOff x="179512" y="1988842"/>
              <a:chExt cx="2232248" cy="16033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이등변 삼각형 39"/>
              <p:cNvSpPr/>
              <p:nvPr/>
            </p:nvSpPr>
            <p:spPr>
              <a:xfrm rot="16200000">
                <a:off x="2022918" y="2593707"/>
                <a:ext cx="417645" cy="360039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1400" y="2215257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계획했던 모든 부분을 구현하지 못하고 처음 세운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로직이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잘못되어 고치느라 시간을 많이 소모해서 아쉬웠다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힘들었지만 서로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화기애애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프로젝트를 진행하면서 힘든 것 보다 즐거운 마음이 크고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많이 배운 유익한 시간이 였다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680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주제 및 정의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3528" y="4437112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정의</a:t>
            </a:r>
            <a:endParaRPr lang="en-US" altLang="ko-KR" sz="20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학교별  학생들이 서로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소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통이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가능한 커뮤니티 사이트 구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축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1080120" cy="99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356992"/>
            <a:ext cx="1008112" cy="74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356993"/>
            <a:ext cx="888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Box 119"/>
          <p:cNvSpPr txBox="1"/>
          <p:nvPr/>
        </p:nvSpPr>
        <p:spPr>
          <a:xfrm>
            <a:off x="3275856" y="4437112"/>
            <a:ext cx="25922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선정 배경</a:t>
            </a:r>
            <a:endParaRPr lang="en-US" altLang="ko-KR" sz="20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웹 커뮤니티문화가 퍼진 시대에 발맞춰 조원들의 커뮤니티에 대한 관심으로 차별화된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사이트 개발하고자 선정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프로젝트 목적</a:t>
            </a:r>
            <a:endParaRPr lang="en-US" altLang="ko-KR" sz="20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한 사이트에서 대학생으로서 자주 사용되는 기능들을 사용함과 동시에 커뮤니티 서비스 사용가능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915816" y="2299405"/>
            <a:ext cx="345638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KOSTIME</a:t>
            </a:r>
            <a:endParaRPr lang="ko-KR" altLang="en-US" sz="25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303924" cy="3168352"/>
            <a:chOff x="153636" y="1954145"/>
            <a:chExt cx="2303924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603340"/>
              <a:chOff x="179512" y="1988842"/>
              <a:chExt cx="2232248" cy="16033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이등변 삼각형 39"/>
              <p:cNvSpPr/>
              <p:nvPr/>
            </p:nvSpPr>
            <p:spPr>
              <a:xfrm rot="16200000">
                <a:off x="2021502" y="3090145"/>
                <a:ext cx="417645" cy="360039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47864" y="19541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베이스를 맞물려 쓰는 것에 대해서 상대방의 실수를 감지 하지 못하는 것이 어려웠다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303924" cy="3168352"/>
            <a:chOff x="153636" y="1954145"/>
            <a:chExt cx="2303924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603340"/>
              <a:chOff x="179512" y="1988842"/>
              <a:chExt cx="2232248" cy="16033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직각 삼각형 27"/>
          <p:cNvSpPr/>
          <p:nvPr/>
        </p:nvSpPr>
        <p:spPr>
          <a:xfrm rot="10800000">
            <a:off x="2073892" y="3549864"/>
            <a:ext cx="306701" cy="41764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954145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Bootstrap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CSS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충돌되는 문제를 해결하는데 다소 어려움을 느꼈음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프로젝트를 진행하면서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설계가 정말 중요하다는 사실을 다시 한번 깨닫는 계기가 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303924" cy="3168352"/>
            <a:chOff x="153636" y="1954145"/>
            <a:chExt cx="2303924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603340"/>
              <a:chOff x="179512" y="1988842"/>
              <a:chExt cx="2232248" cy="16033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직각 삼각형 27"/>
          <p:cNvSpPr/>
          <p:nvPr/>
        </p:nvSpPr>
        <p:spPr>
          <a:xfrm rot="10800000">
            <a:off x="2066272" y="4087356"/>
            <a:ext cx="306700" cy="41764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1954145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MVC2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패턴과 데이터를 받아서 뿌려주는 부분이 어려웠는데 프로젝트 진행하면서 많은 공부가 되었다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DAO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와 서비스와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그리고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뷰에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뿌려주는 부분들을 연결하는데 생각보다 어려웠다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53636" y="1954145"/>
            <a:ext cx="2303924" cy="3168352"/>
            <a:chOff x="153636" y="1954145"/>
            <a:chExt cx="2303924" cy="3168352"/>
          </a:xfrm>
        </p:grpSpPr>
        <p:grpSp>
          <p:nvGrpSpPr>
            <p:cNvPr id="41" name="그룹 40"/>
            <p:cNvGrpSpPr/>
            <p:nvPr/>
          </p:nvGrpSpPr>
          <p:grpSpPr>
            <a:xfrm>
              <a:off x="153636" y="1954145"/>
              <a:ext cx="2232248" cy="1603340"/>
              <a:chOff x="179512" y="1988842"/>
              <a:chExt cx="2232248" cy="16033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79512" y="1988842"/>
                <a:ext cx="2232248" cy="158417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060850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강나영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1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2564906"/>
                <a:ext cx="2160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김은영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251520" y="3068962"/>
                <a:ext cx="21602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/>
                <a:r>
                  <a:rPr lang="ko-KR" altLang="en-US" sz="1400" dirty="0" smtClean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노지</a:t>
                </a:r>
                <a:r>
                  <a:rPr lang="ko-KR" altLang="en-US" sz="1400" dirty="0">
                    <a:solidFill>
                      <a:srgbClr val="FF6E57"/>
                    </a:solidFill>
                    <a:latin typeface="HY견고딕" pitchFamily="18" charset="-127"/>
                    <a:ea typeface="HY견고딕" pitchFamily="18" charset="-127"/>
                  </a:rPr>
                  <a:t>영</a:t>
                </a:r>
                <a:endParaRPr lang="en-US" altLang="ko-KR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marL="342900" indent="-342900"/>
                <a:endParaRPr lang="en-US" altLang="ko-KR" sz="1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23528" y="2564904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323528" y="3068960"/>
                <a:ext cx="201622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153636" y="3538321"/>
              <a:ext cx="2232248" cy="158417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97652" y="3547444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7652" y="407707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7652" y="4581128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97320" y="364502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endParaRPr lang="en-US" altLang="ko-KR" sz="14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5" name="TextBox 25"/>
            <p:cNvSpPr txBox="1">
              <a:spLocks noChangeArrowheads="1"/>
            </p:cNvSpPr>
            <p:nvPr/>
          </p:nvSpPr>
          <p:spPr bwMode="auto">
            <a:xfrm>
              <a:off x="232852" y="3557274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김민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26840" y="4094023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최석환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29072" y="4554200"/>
              <a:ext cx="2160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4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황이</a:t>
              </a:r>
              <a:r>
                <a:rPr lang="ko-KR" altLang="en-US" sz="1400" dirty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준</a:t>
              </a:r>
              <a:endParaRPr lang="en-US" altLang="ko-KR" sz="14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직각 삼각형 27"/>
          <p:cNvSpPr/>
          <p:nvPr/>
        </p:nvSpPr>
        <p:spPr>
          <a:xfrm rot="10800000">
            <a:off x="2066271" y="4588748"/>
            <a:ext cx="306700" cy="41764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후기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7864" y="1954145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처음에 생각하고 예상했던 것보다 시간이 많이 부족했고 예상치 못한 고충들로 인해 처음에 계획했던 시나리오처럼 완성시키지 못해서 많이 아쉬웠다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내가 많이 부족해서 힘들어했지만 조원들과 조장이 잘 이끌어주면서 많은 도움을 주면서 좋은 시너지가 많이 나서 좋았다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KOSTIME</a:t>
            </a:r>
            <a:endParaRPr lang="ko-KR" altLang="en-US" sz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 발 환 경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MV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479637"/>
            <a:ext cx="2363564" cy="2397636"/>
          </a:xfrm>
          <a:prstGeom prst="rect">
            <a:avLst/>
          </a:prstGeom>
        </p:spPr>
      </p:pic>
      <p:pic>
        <p:nvPicPr>
          <p:cNvPr id="18" name="그림 17" descr="BootStrap.jpg"/>
          <p:cNvPicPr>
            <a:picLocks/>
          </p:cNvPicPr>
          <p:nvPr/>
        </p:nvPicPr>
        <p:blipFill>
          <a:blip r:embed="rId3" cstate="print"/>
          <a:srcRect l="22442" t="15899" r="16931" b="68100"/>
          <a:stretch>
            <a:fillRect/>
          </a:stretch>
        </p:blipFill>
        <p:spPr>
          <a:xfrm>
            <a:off x="390992" y="3354562"/>
            <a:ext cx="2236792" cy="1416150"/>
          </a:xfrm>
          <a:prstGeom prst="rect">
            <a:avLst/>
          </a:prstGeom>
        </p:spPr>
      </p:pic>
      <p:pic>
        <p:nvPicPr>
          <p:cNvPr id="20" name="그림 19" descr="oracle.jpg"/>
          <p:cNvPicPr>
            <a:picLocks/>
          </p:cNvPicPr>
          <p:nvPr/>
        </p:nvPicPr>
        <p:blipFill>
          <a:blip r:embed="rId4" cstate="print"/>
          <a:srcRect l="7773" t="68650" r="9209" b="6350"/>
          <a:stretch>
            <a:fillRect/>
          </a:stretch>
        </p:blipFill>
        <p:spPr>
          <a:xfrm>
            <a:off x="4649192" y="2034937"/>
            <a:ext cx="3744416" cy="1319624"/>
          </a:xfrm>
          <a:prstGeom prst="rect">
            <a:avLst/>
          </a:prstGeom>
        </p:spPr>
      </p:pic>
      <p:pic>
        <p:nvPicPr>
          <p:cNvPr id="21" name="Picture 3" descr="C:\Users\kosta\Desktop\eclipse-800x18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528" y="2323852"/>
            <a:ext cx="3484366" cy="818826"/>
          </a:xfrm>
          <a:prstGeom prst="rect">
            <a:avLst/>
          </a:prstGeom>
          <a:noFill/>
        </p:spPr>
      </p:pic>
      <p:pic>
        <p:nvPicPr>
          <p:cNvPr id="1027" name="Picture 3" descr="C:\Users\김민성\Desktop\exe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3" y="5085185"/>
            <a:ext cx="4273717" cy="1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민성\Desktop\htmlc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354561"/>
            <a:ext cx="1620180" cy="14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김민성\Desktop\Jque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78" y="4992569"/>
            <a:ext cx="15017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김민성\Desktop\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28156"/>
            <a:ext cx="1360359" cy="166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초기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김민성\Desktop\DB 변경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798374"/>
            <a:ext cx="7956884" cy="42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종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C:\Users\김민성\Desktop\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992888" cy="42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27585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강나영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강의평가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5512" y="2375902"/>
            <a:ext cx="7294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관리자 계정으로 전체적 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삭제를 진행하려 하였으나 관리자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로직을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진행하지 못했다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강의 평가 리스트에 가장 최근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업로드된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댓글을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함께 띄어주려 하였으나 진행하던 중 에러 발생으로 강의 별 제일 처음 입력된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댓글이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출력된다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강의평가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페이징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처리가 미완성 상태입니다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마지막 페이지까지 접근은 가능하지만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10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페이지 이후로는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페이지 숫자가 띄어지지 않는다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6072" y="2564903"/>
            <a:ext cx="729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페이지 별 클릭 시 정렬 순서대로 표시해주려 했으나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페이징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처리가 미완성상태 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댓글을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달 수 없다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책 상태를 확인하려던 목적의 사진 업로드 기능이 미완성이다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71508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김은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영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책 방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512" y="2122978"/>
            <a:ext cx="729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학기 별로 시간표 페이지를 보여주고 추가 및 삭제를 하려고 했으나 한 학생당 시간표 페이지를 한 개로 설정하고 그 페이지에서 수업을 추가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삭제가 가능하도록 변경했다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등록된 수업 수정은 과목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요일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시간이 되도록 하려고 했으나 시간만 수정되도록 변경했다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시간표 테이블을 통합해서 수업 추가한 내용의 테이블 부분에 내용을 표시하고 셀 병합 및 배경색칠 기능을 넣으려 했으나 테이블자체를 요일 별로 각 각 나누고 셀 병합 및 배경색칠 기능은 시나리오에서 제외했다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유효성검사가 있었지만 프로젝트 기간 중 시간분배를 잘못해서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추가하지 못했다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 변경사항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435876" y="1238320"/>
            <a:ext cx="4176464" cy="28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김민성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시간표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604</Words>
  <Application>Microsoft Office PowerPoint</Application>
  <PresentationFormat>화면 슬라이드 쇼(4:3)</PresentationFormat>
  <Paragraphs>188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굴림</vt:lpstr>
      <vt:lpstr>Arial</vt:lpstr>
      <vt:lpstr>HY동녘B</vt:lpstr>
      <vt:lpstr>나눔고딕</vt:lpstr>
      <vt:lpstr>HY견고딕</vt:lpstr>
      <vt:lpstr>맑은 고딕</vt:lpstr>
      <vt:lpstr>나눔고딕 ExtraBold</vt:lpstr>
      <vt:lpstr>나눔바른고딕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김민성</cp:lastModifiedBy>
  <cp:revision>82</cp:revision>
  <dcterms:created xsi:type="dcterms:W3CDTF">2014-05-20T10:28:59Z</dcterms:created>
  <dcterms:modified xsi:type="dcterms:W3CDTF">2017-05-02T00:57:58Z</dcterms:modified>
</cp:coreProperties>
</file>