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2" r:id="rId3"/>
    <p:sldId id="316" r:id="rId4"/>
    <p:sldId id="317" r:id="rId5"/>
    <p:sldId id="320" r:id="rId6"/>
    <p:sldId id="322" r:id="rId7"/>
    <p:sldId id="318" r:id="rId8"/>
    <p:sldId id="31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B2B"/>
    <a:srgbClr val="F3F3F3"/>
    <a:srgbClr val="272C31"/>
    <a:srgbClr val="9177A5"/>
    <a:srgbClr val="FF9999"/>
    <a:srgbClr val="1F4B7B"/>
    <a:srgbClr val="1950C7"/>
    <a:srgbClr val="484481"/>
    <a:srgbClr val="8AF5FF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pPr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17900" y="2202181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Group4 </a:t>
            </a:r>
            <a:r>
              <a:rPr lang="ko-KR" alt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제안서</a:t>
            </a:r>
            <a:endParaRPr lang="en-US" altLang="ko-KR" sz="2800" b="1" i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8343" y="2442950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3">
                    <a:lumMod val="50000"/>
                  </a:schemeClr>
                </a:solidFill>
              </a:rPr>
              <a:t>Bmark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가제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82157" y="4004344"/>
            <a:ext cx="417361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altLang="ko-KR" sz="1100" i="1" dirty="0" smtClean="0">
                <a:solidFill>
                  <a:schemeClr val="bg1">
                    <a:lumMod val="50000"/>
                  </a:schemeClr>
                </a:solidFill>
              </a:rPr>
              <a:t>Group4 </a:t>
            </a:r>
            <a:r>
              <a:rPr lang="ko-KR" altLang="en-US" sz="1100" i="1" dirty="0" smtClean="0">
                <a:solidFill>
                  <a:schemeClr val="bg1">
                    <a:lumMod val="50000"/>
                  </a:schemeClr>
                </a:solidFill>
              </a:rPr>
              <a:t>김태웅 </a:t>
            </a:r>
            <a:r>
              <a:rPr lang="ko-KR" altLang="en-US" sz="1100" i="1" dirty="0" smtClean="0">
                <a:solidFill>
                  <a:schemeClr val="bg1">
                    <a:lumMod val="50000"/>
                  </a:schemeClr>
                </a:solidFill>
              </a:rPr>
              <a:t>이진우 배현준 김래영 박주원   </a:t>
            </a:r>
            <a:endParaRPr lang="en-US" altLang="ko-KR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19275" y="3349531"/>
            <a:ext cx="1696297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sz="1600" i="1" dirty="0" smtClean="0">
                <a:solidFill>
                  <a:schemeClr val="bg1">
                    <a:lumMod val="50000"/>
                  </a:schemeClr>
                </a:solidFill>
              </a:rPr>
              <a:t>비트캠프 </a:t>
            </a:r>
            <a:r>
              <a:rPr lang="en-US" altLang="ko-KR" sz="1600" i="1" dirty="0" smtClean="0">
                <a:solidFill>
                  <a:schemeClr val="bg1">
                    <a:lumMod val="50000"/>
                  </a:schemeClr>
                </a:solidFill>
              </a:rPr>
              <a:t>104</a:t>
            </a:r>
            <a:r>
              <a:rPr lang="ko-KR" altLang="en-US" sz="1600" i="1" dirty="0" smtClean="0">
                <a:solidFill>
                  <a:schemeClr val="bg1">
                    <a:lumMod val="50000"/>
                  </a:schemeClr>
                </a:solidFill>
              </a:rPr>
              <a:t>기 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581400" y="3409760"/>
            <a:ext cx="546100" cy="1092200"/>
            <a:chOff x="3581400" y="3962400"/>
            <a:chExt cx="546100" cy="1092200"/>
          </a:xfrm>
        </p:grpSpPr>
        <p:sp>
          <p:nvSpPr>
            <p:cNvPr id="2" name="직사각형 1"/>
            <p:cNvSpPr/>
            <p:nvPr/>
          </p:nvSpPr>
          <p:spPr>
            <a:xfrm>
              <a:off x="3581400" y="3962400"/>
              <a:ext cx="546100" cy="5461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3753286" y="4097458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3581400" y="4508500"/>
              <a:ext cx="0" cy="5461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216400" y="3409760"/>
            <a:ext cx="3058886" cy="546100"/>
            <a:chOff x="4216400" y="3962400"/>
            <a:chExt cx="3058886" cy="546100"/>
          </a:xfrm>
        </p:grpSpPr>
        <p:sp>
          <p:nvSpPr>
            <p:cNvPr id="15" name="직사각형 14"/>
            <p:cNvSpPr/>
            <p:nvPr/>
          </p:nvSpPr>
          <p:spPr>
            <a:xfrm>
              <a:off x="4216400" y="3962400"/>
              <a:ext cx="546100" cy="5461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350390" y="4126861"/>
              <a:ext cx="278120" cy="24658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16200000">
              <a:off x="6015286" y="3224258"/>
              <a:ext cx="0" cy="25200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2572" y="-80977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65796" y="1508006"/>
            <a:ext cx="5986090" cy="901700"/>
            <a:chOff x="5178798" y="1555750"/>
            <a:chExt cx="5986090" cy="901700"/>
          </a:xfrm>
        </p:grpSpPr>
        <p:sp>
          <p:nvSpPr>
            <p:cNvPr id="17" name="타원 16"/>
            <p:cNvSpPr/>
            <p:nvPr/>
          </p:nvSpPr>
          <p:spPr>
            <a:xfrm>
              <a:off x="5178798" y="1555750"/>
              <a:ext cx="901700" cy="901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26334" y="1637268"/>
              <a:ext cx="48385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01.</a:t>
              </a:r>
              <a:r>
                <a:rPr lang="ko-KR" altLang="en-US" sz="2400" b="1" dirty="0" smtClean="0">
                  <a:solidFill>
                    <a:schemeClr val="bg2">
                      <a:lumMod val="25000"/>
                    </a:schemeClr>
                  </a:solidFill>
                </a:rPr>
                <a:t>프로젝트 정의 및 제안 배경</a:t>
              </a:r>
              <a:endParaRPr lang="en-US" altLang="ko-KR" sz="2400" b="1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69197" y="2662009"/>
            <a:ext cx="5503717" cy="901700"/>
            <a:chOff x="5178798" y="2662009"/>
            <a:chExt cx="5503717" cy="901700"/>
          </a:xfrm>
        </p:grpSpPr>
        <p:sp>
          <p:nvSpPr>
            <p:cNvPr id="15" name="타원 14"/>
            <p:cNvSpPr/>
            <p:nvPr/>
          </p:nvSpPr>
          <p:spPr>
            <a:xfrm>
              <a:off x="5178798" y="2662009"/>
              <a:ext cx="901700" cy="901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26334" y="2743527"/>
              <a:ext cx="435618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02. </a:t>
              </a:r>
              <a:r>
                <a:rPr lang="ko-KR" altLang="en-US" sz="2400" b="1" dirty="0" smtClean="0">
                  <a:solidFill>
                    <a:schemeClr val="bg2">
                      <a:lumMod val="25000"/>
                    </a:schemeClr>
                  </a:solidFill>
                </a:rPr>
                <a:t>제안 목적 및 목표</a:t>
              </a:r>
              <a:endParaRPr lang="en-US" altLang="ko-KR" sz="2400" b="1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69197" y="3769655"/>
            <a:ext cx="5503717" cy="901700"/>
            <a:chOff x="5178798" y="3769655"/>
            <a:chExt cx="5503717" cy="901700"/>
          </a:xfrm>
        </p:grpSpPr>
        <p:sp>
          <p:nvSpPr>
            <p:cNvPr id="20" name="타원 19"/>
            <p:cNvSpPr/>
            <p:nvPr/>
          </p:nvSpPr>
          <p:spPr>
            <a:xfrm>
              <a:off x="5178798" y="3769655"/>
              <a:ext cx="901700" cy="901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26334" y="3851173"/>
              <a:ext cx="435618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03. </a:t>
              </a:r>
              <a:r>
                <a:rPr lang="ko-KR" altLang="en-US" sz="2400" b="1" dirty="0" smtClean="0">
                  <a:solidFill>
                    <a:schemeClr val="bg2">
                      <a:lumMod val="25000"/>
                    </a:schemeClr>
                  </a:solidFill>
                </a:rPr>
                <a:t>벤치 </a:t>
              </a:r>
              <a:r>
                <a:rPr lang="ko-KR" altLang="en-US" sz="2400" b="1" dirty="0" err="1" smtClean="0">
                  <a:solidFill>
                    <a:schemeClr val="bg2">
                      <a:lumMod val="25000"/>
                    </a:schemeClr>
                  </a:solidFill>
                </a:rPr>
                <a:t>마킹</a:t>
              </a:r>
              <a:r>
                <a:rPr lang="ko-KR" altLang="en-US" sz="240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en-US" altLang="ko-KR" sz="2400" b="1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69197" y="4958819"/>
            <a:ext cx="6461659" cy="901700"/>
            <a:chOff x="5178798" y="4849445"/>
            <a:chExt cx="6461659" cy="901700"/>
          </a:xfrm>
        </p:grpSpPr>
        <p:sp>
          <p:nvSpPr>
            <p:cNvPr id="23" name="직사각형 22"/>
            <p:cNvSpPr/>
            <p:nvPr/>
          </p:nvSpPr>
          <p:spPr>
            <a:xfrm>
              <a:off x="6326334" y="4930963"/>
              <a:ext cx="53141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04. </a:t>
              </a:r>
              <a:r>
                <a:rPr lang="ko-KR" altLang="en-US" sz="2400" b="1" dirty="0" smtClean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25000"/>
                    </a:schemeClr>
                  </a:solidFill>
                </a:rPr>
                <a:t>제안 회사의 장점 및 회사 소개</a:t>
              </a:r>
              <a:endParaRPr lang="en-US" altLang="ko-KR" sz="2400" b="1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178798" y="4849445"/>
              <a:ext cx="901700" cy="901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064578" y="1625868"/>
            <a:ext cx="5167993" cy="4063729"/>
          </a:xfrm>
          <a:prstGeom prst="rect">
            <a:avLst/>
          </a:prstGeom>
          <a:noFill/>
          <a:ln w="38100"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E94B2B"/>
                </a:solidFill>
              </a:rPr>
              <a:t>프로젝트 선정 </a:t>
            </a:r>
            <a:r>
              <a:rPr lang="ko-KR" altLang="en-US" sz="2800" b="1" dirty="0" smtClean="0">
                <a:solidFill>
                  <a:srgbClr val="E94B2B"/>
                </a:solidFill>
              </a:rPr>
              <a:t>배경</a:t>
            </a:r>
            <a:endParaRPr lang="en-US" altLang="ko-KR" sz="2800" b="1" dirty="0" smtClean="0">
              <a:solidFill>
                <a:srgbClr val="E94B2B"/>
              </a:solidFill>
            </a:endParaRPr>
          </a:p>
          <a:p>
            <a:pPr algn="ctr"/>
            <a:endParaRPr lang="en-US" altLang="ko-KR" sz="2800" dirty="0" smtClean="0">
              <a:solidFill>
                <a:srgbClr val="E94B2B"/>
              </a:solidFill>
            </a:endParaRPr>
          </a:p>
          <a:p>
            <a:pPr algn="just"/>
            <a:r>
              <a:rPr lang="ko-KR" altLang="en-US" sz="2000" dirty="0" smtClean="0">
                <a:solidFill>
                  <a:schemeClr val="tx1"/>
                </a:solidFill>
              </a:rPr>
              <a:t>웹 디자이너들을 위한 추천사이트는 많이 존재하지만 프로그래머를 위한 추천사이트는 미비한 상태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2000" dirty="0" smtClean="0">
                <a:solidFill>
                  <a:schemeClr val="tx1"/>
                </a:solidFill>
              </a:rPr>
              <a:t>지금까지 배운 것을 바탕으로 비트 캠프의 프로그래머 꿈나무들이 효과적으로 추천하고 학습할 수 있는 구조 선택</a:t>
            </a:r>
            <a:endParaRPr lang="en-US" altLang="ko-KR" sz="20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958850" y="471360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2">
                    <a:lumMod val="25000"/>
                  </a:schemeClr>
                </a:solidFill>
              </a:rPr>
              <a:t>01.</a:t>
            </a:r>
            <a:r>
              <a:rPr lang="ko-KR" altLang="en-US" sz="2800" b="1" i="1" dirty="0">
                <a:solidFill>
                  <a:schemeClr val="bg2">
                    <a:lumMod val="25000"/>
                  </a:schemeClr>
                </a:solidFill>
              </a:rPr>
              <a:t>프로젝트 정의 및 제안 </a:t>
            </a:r>
            <a:r>
              <a:rPr lang="ko-KR" altLang="en-US" sz="2800" b="1" i="1" dirty="0" smtClean="0">
                <a:solidFill>
                  <a:schemeClr val="bg2">
                    <a:lumMod val="25000"/>
                  </a:schemeClr>
                </a:solidFill>
              </a:rPr>
              <a:t>배경</a:t>
            </a:r>
            <a:endParaRPr lang="en-US" altLang="ko-KR" sz="2800" b="1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82058" y="1625867"/>
            <a:ext cx="2989942" cy="4063729"/>
            <a:chOff x="1712686" y="2043486"/>
            <a:chExt cx="2989942" cy="3634625"/>
          </a:xfrm>
        </p:grpSpPr>
        <p:sp>
          <p:nvSpPr>
            <p:cNvPr id="21" name="직사각형 20"/>
            <p:cNvSpPr/>
            <p:nvPr/>
          </p:nvSpPr>
          <p:spPr>
            <a:xfrm>
              <a:off x="1712686" y="2043486"/>
              <a:ext cx="2989942" cy="3634625"/>
            </a:xfrm>
            <a:prstGeom prst="rect">
              <a:avLst/>
            </a:prstGeom>
            <a:noFill/>
            <a:ln w="38100">
              <a:solidFill>
                <a:srgbClr val="E94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800" b="1" dirty="0" smtClean="0">
                  <a:solidFill>
                    <a:srgbClr val="E94B2B"/>
                  </a:solidFill>
                </a:rPr>
                <a:t>프로젝트 정의</a:t>
              </a:r>
              <a:endParaRPr lang="en-US" altLang="ko-KR" sz="2800" b="1" dirty="0" smtClean="0">
                <a:solidFill>
                  <a:srgbClr val="E94B2B"/>
                </a:solidFill>
              </a:endParaRPr>
            </a:p>
            <a:p>
              <a:pPr algn="ctr"/>
              <a:endParaRPr lang="en-US" altLang="ko-KR" sz="1000" b="1" dirty="0" smtClean="0">
                <a:solidFill>
                  <a:srgbClr val="E94B2B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프로그래머에게 개발에 도움이 되는 사이트를 추천하고 공유 할 수 있는 북 마크 사이트 구축</a:t>
              </a:r>
              <a:endParaRPr lang="en-US" altLang="ko-KR" sz="2000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487" y="2109518"/>
              <a:ext cx="1694340" cy="1262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3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bg2">
                    <a:lumMod val="25000"/>
                  </a:schemeClr>
                </a:solidFill>
              </a:rPr>
              <a:t>02. </a:t>
            </a:r>
            <a:r>
              <a:rPr lang="ko-KR" altLang="en-US" sz="2800" b="1" i="1" dirty="0" smtClean="0">
                <a:solidFill>
                  <a:schemeClr val="bg2">
                    <a:lumMod val="25000"/>
                  </a:schemeClr>
                </a:solidFill>
              </a:rPr>
              <a:t>제안 목적 및 목표</a:t>
            </a:r>
            <a:r>
              <a:rPr lang="en-US" altLang="ko-KR" sz="2800" b="1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2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699658" y="2057684"/>
            <a:ext cx="2989942" cy="3657598"/>
            <a:chOff x="1712686" y="2032000"/>
            <a:chExt cx="2989942" cy="3657598"/>
          </a:xfrm>
        </p:grpSpPr>
        <p:sp>
          <p:nvSpPr>
            <p:cNvPr id="9" name="직사각형 8"/>
            <p:cNvSpPr/>
            <p:nvPr/>
          </p:nvSpPr>
          <p:spPr>
            <a:xfrm>
              <a:off x="1712686" y="2032000"/>
              <a:ext cx="2989942" cy="3657598"/>
            </a:xfrm>
            <a:prstGeom prst="rect">
              <a:avLst/>
            </a:prstGeom>
            <a:noFill/>
            <a:ln w="38100">
              <a:solidFill>
                <a:srgbClr val="E94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28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rgbClr val="E94B2B"/>
                  </a:solidFill>
                </a:rPr>
                <a:t>기존 브라우저에서 제공하는 페이지와는 차별화된 </a:t>
              </a:r>
              <a:endParaRPr lang="en-US" altLang="ko-KR" sz="2400" b="1" dirty="0" smtClean="0">
                <a:solidFill>
                  <a:srgbClr val="E94B2B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rgbClr val="E94B2B"/>
                  </a:solidFill>
                </a:rPr>
                <a:t>사이트 설계를 목표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487" y="2109518"/>
              <a:ext cx="1694340" cy="152735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213929" y="1912541"/>
            <a:ext cx="2989942" cy="3788496"/>
            <a:chOff x="6213929" y="1912541"/>
            <a:chExt cx="2989942" cy="3788496"/>
          </a:xfrm>
        </p:grpSpPr>
        <p:sp>
          <p:nvSpPr>
            <p:cNvPr id="10" name="직사각형 9"/>
            <p:cNvSpPr/>
            <p:nvPr/>
          </p:nvSpPr>
          <p:spPr>
            <a:xfrm>
              <a:off x="6213929" y="2057684"/>
              <a:ext cx="2989942" cy="3643353"/>
            </a:xfrm>
            <a:prstGeom prst="rect">
              <a:avLst/>
            </a:prstGeom>
            <a:noFill/>
            <a:ln w="38100">
              <a:solidFill>
                <a:srgbClr val="E94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dirty="0" smtClean="0">
                <a:solidFill>
                  <a:srgbClr val="E94B2B"/>
                </a:solidFill>
              </a:endParaRPr>
            </a:p>
            <a:p>
              <a:pPr algn="ctr"/>
              <a:endParaRPr lang="en-US" altLang="ko-KR" sz="2400" b="1" dirty="0">
                <a:solidFill>
                  <a:srgbClr val="E94B2B"/>
                </a:solidFill>
              </a:endParaRPr>
            </a:p>
            <a:p>
              <a:pPr algn="ctr"/>
              <a:endParaRPr lang="en-US" altLang="ko-KR" sz="2400" b="1" dirty="0" smtClean="0">
                <a:solidFill>
                  <a:srgbClr val="E94B2B"/>
                </a:solidFill>
              </a:endParaRPr>
            </a:p>
            <a:p>
              <a:pPr algn="ctr"/>
              <a:endParaRPr lang="en-US" altLang="ko-KR" sz="2400" b="1" dirty="0">
                <a:solidFill>
                  <a:srgbClr val="E94B2B"/>
                </a:solidFill>
              </a:endParaRPr>
            </a:p>
            <a:p>
              <a:pPr algn="ctr"/>
              <a:endParaRPr lang="en-US" altLang="ko-KR" b="1" dirty="0" smtClean="0">
                <a:solidFill>
                  <a:srgbClr val="E94B2B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rgbClr val="E94B2B"/>
                  </a:solidFill>
                </a:rPr>
                <a:t>프로그래머라는 타겟 층에게 꼭 필요한 기능만 구현함이</a:t>
              </a:r>
              <a:endParaRPr lang="en-US" altLang="ko-KR" sz="2400" b="1" dirty="0" smtClean="0">
                <a:solidFill>
                  <a:srgbClr val="E94B2B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rgbClr val="E94B2B"/>
                  </a:solidFill>
                </a:rPr>
                <a:t> 목적</a:t>
              </a:r>
              <a:endParaRPr lang="en-US" altLang="ko-KR" sz="2400" b="1" dirty="0" smtClean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816" y="1912541"/>
              <a:ext cx="2063091" cy="2063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1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03. </a:t>
            </a: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벤치마킹</a:t>
            </a:r>
            <a:r>
              <a:rPr lang="en-US" altLang="ko-KR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8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Dmark</a:t>
            </a:r>
            <a:r>
              <a:rPr lang="en-US" altLang="ko-KR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2800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6642" y="1257476"/>
            <a:ext cx="4891239" cy="4522925"/>
          </a:xfrm>
          <a:prstGeom prst="rect">
            <a:avLst/>
          </a:prstGeom>
          <a:noFill/>
          <a:ln w="38100"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rgbClr val="E94B2B"/>
                </a:solidFill>
              </a:rPr>
              <a:t>장점</a:t>
            </a:r>
            <a:endParaRPr lang="en-US" altLang="ko-KR" sz="2800" b="1" dirty="0" smtClean="0">
              <a:solidFill>
                <a:srgbClr val="E94B2B"/>
              </a:solidFill>
            </a:endParaRPr>
          </a:p>
          <a:p>
            <a:pPr algn="just"/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sz="2000" dirty="0" smtClean="0">
                <a:solidFill>
                  <a:schemeClr val="tx1"/>
                </a:solidFill>
              </a:rPr>
              <a:t> 관련 사이트를 확인 가능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단순한 기능으로 구성되어 있어 한눈에 확인 가능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rgbClr val="E94B2B"/>
                </a:solidFill>
              </a:rPr>
              <a:t>단점</a:t>
            </a:r>
            <a:endParaRPr lang="en-US" altLang="ko-KR" sz="2800" b="1" dirty="0">
              <a:solidFill>
                <a:srgbClr val="E94B2B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사용자에게 제공되는 기능이 없음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다른 사용자들과 의견을 공유한 커뮤니티가 구성되어 있지 않음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15" y="1257476"/>
            <a:ext cx="4245909" cy="45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03. </a:t>
            </a: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벤치마킹</a:t>
            </a:r>
            <a:r>
              <a:rPr lang="en-US" altLang="ko-KR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(Sir)</a:t>
            </a:r>
            <a:endParaRPr lang="en-US" altLang="ko-KR" sz="2800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6642" y="1257476"/>
            <a:ext cx="4891239" cy="4522925"/>
          </a:xfrm>
          <a:prstGeom prst="rect">
            <a:avLst/>
          </a:prstGeom>
          <a:noFill/>
          <a:ln w="38100"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rgbClr val="E94B2B"/>
                </a:solidFill>
              </a:rPr>
              <a:t>장점</a:t>
            </a:r>
            <a:endParaRPr lang="en-US" altLang="ko-KR" sz="2800" b="1" dirty="0" smtClean="0">
              <a:solidFill>
                <a:srgbClr val="E94B2B"/>
              </a:solidFill>
            </a:endParaRPr>
          </a:p>
          <a:p>
            <a:pPr algn="just"/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추천 이유와 사이트가 자세히 나와있음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단순한 기능으로 구성되어 있어 한눈에 확인 가능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댓글을 이용해 의견 공유가 가능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solidFill>
                  <a:srgbClr val="E94B2B"/>
                </a:solidFill>
              </a:rPr>
              <a:t>단점</a:t>
            </a:r>
            <a:endParaRPr lang="en-US" altLang="ko-KR" sz="2800" b="1" dirty="0">
              <a:solidFill>
                <a:srgbClr val="E94B2B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사용자에게 제공되는 기능이 적음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9" y="1257476"/>
            <a:ext cx="5001399" cy="45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04. </a:t>
            </a:r>
            <a:r>
              <a:rPr lang="ko-KR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제안 회사의 장점 및 회사 소개</a:t>
            </a:r>
            <a:endParaRPr lang="en-US" altLang="ko-KR" sz="2800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8544" y="2057684"/>
            <a:ext cx="3092710" cy="1570887"/>
          </a:xfrm>
          <a:prstGeom prst="rect">
            <a:avLst/>
          </a:prstGeom>
          <a:noFill/>
          <a:ln w="38100"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E94B2B"/>
                </a:solidFill>
              </a:rPr>
              <a:t>내가 필요한 부분의  추천사이트를 볼 수 있다 </a:t>
            </a:r>
            <a:endParaRPr lang="en-US" altLang="ko-KR" sz="2400" b="1" dirty="0">
              <a:solidFill>
                <a:srgbClr val="E94B2B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8543" y="3971471"/>
            <a:ext cx="3085140" cy="1570887"/>
          </a:xfrm>
          <a:prstGeom prst="rect">
            <a:avLst/>
          </a:prstGeom>
          <a:noFill/>
          <a:ln w="38100"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E94B2B"/>
                </a:solidFill>
              </a:rPr>
              <a:t>나만의 북 마크를 </a:t>
            </a:r>
            <a:endParaRPr lang="en-US" altLang="ko-KR" sz="2400" b="1" dirty="0" smtClean="0">
              <a:solidFill>
                <a:srgbClr val="E94B2B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rgbClr val="E94B2B"/>
                </a:solidFill>
              </a:rPr>
              <a:t>Drag&amp; Drop</a:t>
            </a:r>
            <a:r>
              <a:rPr lang="ko-KR" altLang="en-US" sz="2400" b="1" dirty="0" smtClean="0">
                <a:solidFill>
                  <a:srgbClr val="E94B2B"/>
                </a:solidFill>
              </a:rPr>
              <a:t>으로 </a:t>
            </a:r>
            <a:endParaRPr lang="en-US" altLang="ko-KR" sz="2400" b="1" dirty="0" smtClean="0">
              <a:solidFill>
                <a:srgbClr val="E94B2B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E94B2B"/>
                </a:solidFill>
              </a:rPr>
              <a:t>쉽게 관리할 수 있다</a:t>
            </a:r>
            <a:endParaRPr lang="en-US" altLang="ko-KR" sz="2400" b="1" dirty="0" smtClean="0">
              <a:solidFill>
                <a:srgbClr val="E94B2B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9372" y="3971471"/>
            <a:ext cx="3085140" cy="1570887"/>
          </a:xfrm>
          <a:prstGeom prst="rect">
            <a:avLst/>
          </a:prstGeom>
          <a:noFill/>
          <a:ln w="38100"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E94B2B"/>
                </a:solidFill>
              </a:rPr>
              <a:t>평가를 통해 사이트의 점수를 공유할 수 있다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19372" y="2057684"/>
            <a:ext cx="3085140" cy="1570887"/>
          </a:xfrm>
          <a:prstGeom prst="rect">
            <a:avLst/>
          </a:prstGeom>
          <a:noFill/>
          <a:ln w="38100"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E94B2B"/>
                </a:solidFill>
              </a:rPr>
              <a:t>그룹에 가입해서 </a:t>
            </a:r>
            <a:endParaRPr lang="en-US" altLang="ko-KR" sz="2400" b="1" dirty="0" smtClean="0">
              <a:solidFill>
                <a:srgbClr val="E94B2B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E94B2B"/>
                </a:solidFill>
              </a:rPr>
              <a:t>그룹 원들과 쉽게  </a:t>
            </a:r>
            <a:endParaRPr lang="en-US" altLang="ko-KR" sz="2400" b="1" dirty="0" smtClean="0">
              <a:solidFill>
                <a:srgbClr val="E94B2B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E94B2B"/>
                </a:solidFill>
              </a:rPr>
              <a:t>공유할 수 있다</a:t>
            </a:r>
            <a:endParaRPr lang="en-US" altLang="ko-KR" sz="2400" b="1" dirty="0">
              <a:solidFill>
                <a:srgbClr val="E94B2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9" y="3888107"/>
            <a:ext cx="2112891" cy="17376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8" y="2054677"/>
            <a:ext cx="1573894" cy="15738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222" y="2054677"/>
            <a:ext cx="1573894" cy="15738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06" y="3967801"/>
            <a:ext cx="1596710" cy="15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500" i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감사합니다</a:t>
              </a:r>
              <a:endParaRPr lang="ko-KR" altLang="en-US" sz="11500" i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228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Jinwoo Lee</cp:lastModifiedBy>
  <cp:revision>186</cp:revision>
  <dcterms:created xsi:type="dcterms:W3CDTF">2018-03-06T08:13:05Z</dcterms:created>
  <dcterms:modified xsi:type="dcterms:W3CDTF">2018-04-06T08:43:45Z</dcterms:modified>
</cp:coreProperties>
</file>