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4" r:id="rId2"/>
    <p:sldId id="258" r:id="rId3"/>
    <p:sldId id="256" r:id="rId4"/>
    <p:sldId id="266" r:id="rId5"/>
    <p:sldId id="270" r:id="rId6"/>
    <p:sldId id="262" r:id="rId7"/>
    <p:sldId id="268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96862" y="744489"/>
            <a:ext cx="2518255" cy="4942199"/>
          </a:xfrm>
          <a:prstGeom prst="rect">
            <a:avLst/>
          </a:prstGeom>
          <a:solidFill>
            <a:srgbClr val="42d24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612519" y="3169208"/>
            <a:ext cx="1886943" cy="5195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800"/>
              <a:t>DBConnect</a:t>
            </a:r>
            <a:endParaRPr lang="en-US" altLang="ko-KR" sz="2800"/>
          </a:p>
        </p:txBody>
      </p:sp>
      <p:sp>
        <p:nvSpPr>
          <p:cNvPr id="11" name="직사각형 10"/>
          <p:cNvSpPr/>
          <p:nvPr/>
        </p:nvSpPr>
        <p:spPr>
          <a:xfrm>
            <a:off x="6375434" y="753562"/>
            <a:ext cx="2518255" cy="4933126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화살표 17"/>
          <p:cNvCxnSpPr>
            <a:stCxn id="35" idx="0"/>
            <a:endCxn id="4" idx="2"/>
          </p:cNvCxnSpPr>
          <p:nvPr/>
        </p:nvCxnSpPr>
        <p:spPr>
          <a:xfrm rot="5400000" flipH="1" flipV="1">
            <a:off x="10459380" y="5783158"/>
            <a:ext cx="193079" cy="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/>
          <p:nvPr/>
        </p:nvCxnSpPr>
        <p:spPr>
          <a:xfrm>
            <a:off x="8893545" y="3349065"/>
            <a:ext cx="403177" cy="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화살표 19"/>
          <p:cNvCxnSpPr/>
          <p:nvPr/>
        </p:nvCxnSpPr>
        <p:spPr>
          <a:xfrm rot="10800000">
            <a:off x="8893548" y="3498464"/>
            <a:ext cx="403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0" y="0"/>
            <a:ext cx="2961768" cy="6991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※</a:t>
            </a:r>
            <a:r>
              <a:rPr lang="en-US" altLang="ko-KR" sz="4000"/>
              <a:t> CUSTOM</a:t>
            </a:r>
            <a:endParaRPr lang="en-US" altLang="ko-KR" sz="4000"/>
          </a:p>
        </p:txBody>
      </p:sp>
      <p:sp>
        <p:nvSpPr>
          <p:cNvPr id="26" name="직사각형 25"/>
          <p:cNvSpPr/>
          <p:nvPr/>
        </p:nvSpPr>
        <p:spPr>
          <a:xfrm>
            <a:off x="6375294" y="5889685"/>
            <a:ext cx="2518255" cy="694641"/>
          </a:xfrm>
          <a:prstGeom prst="rect">
            <a:avLst/>
          </a:prstGeom>
          <a:solidFill>
            <a:srgbClr val="90d3f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6784623" y="6026984"/>
            <a:ext cx="1779195" cy="42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Member(DTO)</a:t>
            </a:r>
            <a:endParaRPr lang="en-US" altLang="ko-KR" sz="2200"/>
          </a:p>
        </p:txBody>
      </p:sp>
      <p:sp>
        <p:nvSpPr>
          <p:cNvPr id="30" name="직사각형 29"/>
          <p:cNvSpPr/>
          <p:nvPr/>
        </p:nvSpPr>
        <p:spPr>
          <a:xfrm>
            <a:off x="314119" y="2103120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996519" y="2172749"/>
            <a:ext cx="1256809" cy="45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JoinCtrl</a:t>
            </a:r>
            <a:endParaRPr lang="en-US" altLang="ko-KR" sz="2400"/>
          </a:p>
        </p:txBody>
      </p:sp>
      <p:sp>
        <p:nvSpPr>
          <p:cNvPr id="35" name="직사각형 34"/>
          <p:cNvSpPr/>
          <p:nvPr/>
        </p:nvSpPr>
        <p:spPr>
          <a:xfrm>
            <a:off x="9296722" y="5879768"/>
            <a:ext cx="2518255" cy="694641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9716009" y="6016560"/>
            <a:ext cx="1679679" cy="42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MariaDBCon</a:t>
            </a:r>
            <a:endParaRPr lang="en-US" altLang="ko-KR" sz="2200"/>
          </a:p>
        </p:txBody>
      </p:sp>
      <p:sp>
        <p:nvSpPr>
          <p:cNvPr id="37" name="가로 글상자 36"/>
          <p:cNvSpPr txBox="1"/>
          <p:nvPr/>
        </p:nvSpPr>
        <p:spPr>
          <a:xfrm>
            <a:off x="6603083" y="3171409"/>
            <a:ext cx="2142275" cy="51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MemberDAO</a:t>
            </a:r>
            <a:endParaRPr lang="en-US" altLang="ko-KR" sz="2800"/>
          </a:p>
        </p:txBody>
      </p:sp>
      <p:sp>
        <p:nvSpPr>
          <p:cNvPr id="43" name="직사각형 42"/>
          <p:cNvSpPr/>
          <p:nvPr/>
        </p:nvSpPr>
        <p:spPr>
          <a:xfrm>
            <a:off x="313875" y="744489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4" name="가로 글상자 43"/>
          <p:cNvSpPr txBox="1"/>
          <p:nvPr/>
        </p:nvSpPr>
        <p:spPr>
          <a:xfrm>
            <a:off x="695750" y="813594"/>
            <a:ext cx="1640037" cy="451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IdCheckCtrl</a:t>
            </a:r>
            <a:endParaRPr lang="en-US" altLang="ko-KR" sz="2400"/>
          </a:p>
        </p:txBody>
      </p:sp>
      <p:sp>
        <p:nvSpPr>
          <p:cNvPr id="45" name="직사각형 44"/>
          <p:cNvSpPr/>
          <p:nvPr/>
        </p:nvSpPr>
        <p:spPr>
          <a:xfrm>
            <a:off x="327719" y="3471230"/>
            <a:ext cx="2518255" cy="5788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944621" y="3534943"/>
            <a:ext cx="1235606" cy="451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term.jsp</a:t>
            </a:r>
            <a:endParaRPr lang="en-US" altLang="ko-KR" sz="2400"/>
          </a:p>
        </p:txBody>
      </p:sp>
      <p:sp>
        <p:nvSpPr>
          <p:cNvPr id="48" name="직사각형 47"/>
          <p:cNvSpPr/>
          <p:nvPr/>
        </p:nvSpPr>
        <p:spPr>
          <a:xfrm>
            <a:off x="327719" y="2802598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9" name="가로 글상자 48"/>
          <p:cNvSpPr txBox="1"/>
          <p:nvPr/>
        </p:nvSpPr>
        <p:spPr>
          <a:xfrm>
            <a:off x="1065006" y="2846903"/>
            <a:ext cx="1119835" cy="453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join.jsp</a:t>
            </a:r>
            <a:endParaRPr lang="en-US" altLang="ko-KR" sz="2400"/>
          </a:p>
        </p:txBody>
      </p:sp>
      <p:cxnSp>
        <p:nvCxnSpPr>
          <p:cNvPr id="51" name="화살표 50"/>
          <p:cNvCxnSpPr/>
          <p:nvPr/>
        </p:nvCxnSpPr>
        <p:spPr>
          <a:xfrm>
            <a:off x="2832130" y="895492"/>
            <a:ext cx="3543304" cy="1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>
            <a:endCxn id="43" idx="3"/>
          </p:cNvCxnSpPr>
          <p:nvPr/>
        </p:nvCxnSpPr>
        <p:spPr>
          <a:xfrm rot="10800000">
            <a:off x="2832130" y="1025837"/>
            <a:ext cx="3543304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84851" y="2330361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4" name="가로 글상자 53"/>
          <p:cNvSpPr txBox="1"/>
          <p:nvPr/>
        </p:nvSpPr>
        <p:spPr>
          <a:xfrm>
            <a:off x="3460279" y="2399826"/>
            <a:ext cx="2253051" cy="417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MyInfoUpdateCtrl</a:t>
            </a:r>
            <a:endParaRPr lang="en-US" altLang="ko-KR" sz="2200"/>
          </a:p>
        </p:txBody>
      </p:sp>
      <p:sp>
        <p:nvSpPr>
          <p:cNvPr id="55" name="직사각형 54"/>
          <p:cNvSpPr/>
          <p:nvPr/>
        </p:nvSpPr>
        <p:spPr>
          <a:xfrm>
            <a:off x="3298451" y="3029839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6" name="가로 글상자 55"/>
          <p:cNvSpPr txBox="1"/>
          <p:nvPr/>
        </p:nvSpPr>
        <p:spPr>
          <a:xfrm>
            <a:off x="3460279" y="3095235"/>
            <a:ext cx="2253051" cy="41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myinfoUpdate.jsp</a:t>
            </a:r>
            <a:endParaRPr lang="en-US" altLang="ko-KR" sz="2200"/>
          </a:p>
        </p:txBody>
      </p:sp>
      <p:sp>
        <p:nvSpPr>
          <p:cNvPr id="62" name="직사각형 61"/>
          <p:cNvSpPr/>
          <p:nvPr/>
        </p:nvSpPr>
        <p:spPr>
          <a:xfrm>
            <a:off x="3279402" y="1615702"/>
            <a:ext cx="2518255" cy="562695"/>
          </a:xfrm>
          <a:prstGeom prst="rect">
            <a:avLst/>
          </a:prstGeom>
          <a:solidFill>
            <a:srgbClr val="ecf2f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3" name="가로 글상자 62"/>
          <p:cNvSpPr txBox="1"/>
          <p:nvPr/>
        </p:nvSpPr>
        <p:spPr>
          <a:xfrm>
            <a:off x="3298451" y="1688451"/>
            <a:ext cx="2518255" cy="414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/>
              <a:t>MyInfoUpdateProCtrl</a:t>
            </a:r>
            <a:endParaRPr lang="en-US" altLang="ko-KR" sz="2100"/>
          </a:p>
        </p:txBody>
      </p:sp>
      <p:cxnSp>
        <p:nvCxnSpPr>
          <p:cNvPr id="72" name="화살표 71"/>
          <p:cNvCxnSpPr>
            <a:stCxn id="55" idx="0"/>
            <a:endCxn id="55" idx="0"/>
          </p:cNvCxnSpPr>
          <p:nvPr/>
        </p:nvCxnSpPr>
        <p:spPr>
          <a:xfrm>
            <a:off x="4557578" y="302984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>
            <a:stCxn id="45" idx="2"/>
            <a:endCxn id="45" idx="2"/>
          </p:cNvCxnSpPr>
          <p:nvPr/>
        </p:nvCxnSpPr>
        <p:spPr>
          <a:xfrm>
            <a:off x="1586847" y="405012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41833" y="5068536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3" name="가로 글상자 92"/>
          <p:cNvSpPr txBox="1"/>
          <p:nvPr/>
        </p:nvSpPr>
        <p:spPr>
          <a:xfrm>
            <a:off x="1003013" y="5138359"/>
            <a:ext cx="1195895" cy="42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LoginCtrl</a:t>
            </a:r>
            <a:endParaRPr lang="en-US" altLang="ko-KR" sz="2200"/>
          </a:p>
        </p:txBody>
      </p:sp>
      <p:sp>
        <p:nvSpPr>
          <p:cNvPr id="95" name="직사각형 94"/>
          <p:cNvSpPr/>
          <p:nvPr/>
        </p:nvSpPr>
        <p:spPr>
          <a:xfrm>
            <a:off x="320973" y="1426153"/>
            <a:ext cx="2518255" cy="562695"/>
          </a:xfrm>
          <a:prstGeom prst="rect">
            <a:avLst/>
          </a:prstGeom>
          <a:solidFill>
            <a:srgbClr val="ecf2f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6" name="가로 글상자 95"/>
          <p:cNvSpPr txBox="1"/>
          <p:nvPr/>
        </p:nvSpPr>
        <p:spPr>
          <a:xfrm>
            <a:off x="874369" y="1493466"/>
            <a:ext cx="1632196" cy="45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JoinProCtrl</a:t>
            </a:r>
            <a:endParaRPr lang="en-US" altLang="ko-KR" sz="2400"/>
          </a:p>
        </p:txBody>
      </p:sp>
      <p:sp>
        <p:nvSpPr>
          <p:cNvPr id="100" name="직사각형 99"/>
          <p:cNvSpPr/>
          <p:nvPr/>
        </p:nvSpPr>
        <p:spPr>
          <a:xfrm>
            <a:off x="335339" y="4390441"/>
            <a:ext cx="2518255" cy="562695"/>
          </a:xfrm>
          <a:prstGeom prst="rect">
            <a:avLst/>
          </a:prstGeom>
          <a:solidFill>
            <a:srgbClr val="ecf2f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1" name="가로 글상자 100"/>
          <p:cNvSpPr txBox="1"/>
          <p:nvPr/>
        </p:nvSpPr>
        <p:spPr>
          <a:xfrm>
            <a:off x="774448" y="4502624"/>
            <a:ext cx="1625821" cy="421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LoginProCtrl</a:t>
            </a:r>
            <a:endParaRPr lang="en-US" altLang="ko-KR" sz="2200"/>
          </a:p>
        </p:txBody>
      </p:sp>
      <p:sp>
        <p:nvSpPr>
          <p:cNvPr id="102" name="직사각형 101"/>
          <p:cNvSpPr/>
          <p:nvPr/>
        </p:nvSpPr>
        <p:spPr>
          <a:xfrm>
            <a:off x="3327677" y="5848124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3" name="가로 글상자 102"/>
          <p:cNvSpPr txBox="1"/>
          <p:nvPr/>
        </p:nvSpPr>
        <p:spPr>
          <a:xfrm>
            <a:off x="3878758" y="5930656"/>
            <a:ext cx="1377999" cy="424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LogoutCtrl</a:t>
            </a:r>
            <a:endParaRPr lang="en-US" altLang="ko-KR" sz="2200"/>
          </a:p>
        </p:txBody>
      </p:sp>
      <p:sp>
        <p:nvSpPr>
          <p:cNvPr id="104" name="직사각형 103"/>
          <p:cNvSpPr/>
          <p:nvPr/>
        </p:nvSpPr>
        <p:spPr>
          <a:xfrm>
            <a:off x="3309113" y="4258648"/>
            <a:ext cx="2518254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5" name="가로 글상자 104"/>
          <p:cNvSpPr txBox="1"/>
          <p:nvPr/>
        </p:nvSpPr>
        <p:spPr>
          <a:xfrm>
            <a:off x="3851450" y="4338246"/>
            <a:ext cx="1525988" cy="42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MypageCtrl</a:t>
            </a:r>
            <a:endParaRPr lang="en-US" altLang="ko-KR" sz="2200"/>
          </a:p>
        </p:txBody>
      </p:sp>
      <p:sp>
        <p:nvSpPr>
          <p:cNvPr id="106" name="직사각형 105"/>
          <p:cNvSpPr/>
          <p:nvPr/>
        </p:nvSpPr>
        <p:spPr>
          <a:xfrm>
            <a:off x="335339" y="5744982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7" name="가로 글상자 106"/>
          <p:cNvSpPr txBox="1"/>
          <p:nvPr/>
        </p:nvSpPr>
        <p:spPr>
          <a:xfrm>
            <a:off x="1018968" y="5798435"/>
            <a:ext cx="1279066" cy="44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login.jsp</a:t>
            </a:r>
            <a:endParaRPr lang="en-US" altLang="ko-KR" sz="2400"/>
          </a:p>
        </p:txBody>
      </p:sp>
      <p:cxnSp>
        <p:nvCxnSpPr>
          <p:cNvPr id="110" name="화살표 109"/>
          <p:cNvCxnSpPr/>
          <p:nvPr/>
        </p:nvCxnSpPr>
        <p:spPr>
          <a:xfrm rot="16200000" flipH="1">
            <a:off x="1367342" y="2734207"/>
            <a:ext cx="1367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화살표 111"/>
          <p:cNvCxnSpPr/>
          <p:nvPr/>
        </p:nvCxnSpPr>
        <p:spPr>
          <a:xfrm rot="16200000">
            <a:off x="1993394" y="2384467"/>
            <a:ext cx="8137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329113" y="5204790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5" name="가로 글상자 114"/>
          <p:cNvSpPr txBox="1"/>
          <p:nvPr/>
        </p:nvSpPr>
        <p:spPr>
          <a:xfrm>
            <a:off x="3790010" y="5256970"/>
            <a:ext cx="1630416" cy="45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mypage.jsp</a:t>
            </a:r>
            <a:endParaRPr lang="en-US" altLang="ko-KR" sz="2400"/>
          </a:p>
        </p:txBody>
      </p:sp>
      <p:cxnSp>
        <p:nvCxnSpPr>
          <p:cNvPr id="117" name="화살표 116"/>
          <p:cNvCxnSpPr/>
          <p:nvPr/>
        </p:nvCxnSpPr>
        <p:spPr>
          <a:xfrm rot="16200000" flipV="1">
            <a:off x="123319" y="3047759"/>
            <a:ext cx="805415" cy="1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화살표 119"/>
          <p:cNvCxnSpPr/>
          <p:nvPr/>
        </p:nvCxnSpPr>
        <p:spPr>
          <a:xfrm rot="16200000">
            <a:off x="1835932" y="2069787"/>
            <a:ext cx="14954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화살표 120"/>
          <p:cNvCxnSpPr/>
          <p:nvPr/>
        </p:nvCxnSpPr>
        <p:spPr>
          <a:xfrm rot="16200000" flipH="1">
            <a:off x="1363584" y="5709874"/>
            <a:ext cx="157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화살표 124"/>
          <p:cNvCxnSpPr/>
          <p:nvPr/>
        </p:nvCxnSpPr>
        <p:spPr>
          <a:xfrm>
            <a:off x="2832374" y="6016560"/>
            <a:ext cx="4938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화살표 125"/>
          <p:cNvCxnSpPr/>
          <p:nvPr/>
        </p:nvCxnSpPr>
        <p:spPr>
          <a:xfrm rot="10800000" flipV="1">
            <a:off x="2830312" y="6227089"/>
            <a:ext cx="495929" cy="9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3308630" y="3626028"/>
            <a:ext cx="2518255" cy="5788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8" name="가로 글상자 127"/>
          <p:cNvSpPr txBox="1"/>
          <p:nvPr/>
        </p:nvSpPr>
        <p:spPr>
          <a:xfrm>
            <a:off x="3937241" y="3690821"/>
            <a:ext cx="1360454" cy="450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index.jsp</a:t>
            </a:r>
            <a:endParaRPr lang="en-US" altLang="ko-KR" sz="2400"/>
          </a:p>
        </p:txBody>
      </p:sp>
      <p:cxnSp>
        <p:nvCxnSpPr>
          <p:cNvPr id="129" name="화살표 128"/>
          <p:cNvCxnSpPr>
            <a:stCxn id="127" idx="2"/>
            <a:endCxn id="127" idx="2"/>
          </p:cNvCxnSpPr>
          <p:nvPr/>
        </p:nvCxnSpPr>
        <p:spPr>
          <a:xfrm>
            <a:off x="4567757" y="420492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화살표 129"/>
          <p:cNvCxnSpPr>
            <a:stCxn id="92" idx="3"/>
            <a:endCxn id="127" idx="1"/>
          </p:cNvCxnSpPr>
          <p:nvPr/>
        </p:nvCxnSpPr>
        <p:spPr>
          <a:xfrm rot="5400000" flipH="1" flipV="1">
            <a:off x="2367155" y="4408409"/>
            <a:ext cx="1434407" cy="44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화살표 130"/>
          <p:cNvCxnSpPr/>
          <p:nvPr/>
        </p:nvCxnSpPr>
        <p:spPr>
          <a:xfrm rot="16200000" flipH="1" flipV="1">
            <a:off x="4335378" y="4308707"/>
            <a:ext cx="2075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화살표 133"/>
          <p:cNvCxnSpPr/>
          <p:nvPr/>
        </p:nvCxnSpPr>
        <p:spPr>
          <a:xfrm rot="16200000" flipH="1">
            <a:off x="4248990" y="5021039"/>
            <a:ext cx="398739" cy="1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화살표 134"/>
          <p:cNvCxnSpPr/>
          <p:nvPr/>
        </p:nvCxnSpPr>
        <p:spPr>
          <a:xfrm rot="5400000" flipH="1" flipV="1">
            <a:off x="4544262" y="5007166"/>
            <a:ext cx="373921" cy="21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화살표 135"/>
          <p:cNvCxnSpPr/>
          <p:nvPr/>
        </p:nvCxnSpPr>
        <p:spPr>
          <a:xfrm>
            <a:off x="2853594" y="1493466"/>
            <a:ext cx="352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화살표 136"/>
          <p:cNvCxnSpPr/>
          <p:nvPr/>
        </p:nvCxnSpPr>
        <p:spPr>
          <a:xfrm rot="16200000">
            <a:off x="4342239" y="4040614"/>
            <a:ext cx="2328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화살표 137"/>
          <p:cNvCxnSpPr/>
          <p:nvPr/>
        </p:nvCxnSpPr>
        <p:spPr>
          <a:xfrm rot="16200000" flipH="1">
            <a:off x="4389165" y="2961447"/>
            <a:ext cx="13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화살표 138"/>
          <p:cNvCxnSpPr/>
          <p:nvPr/>
        </p:nvCxnSpPr>
        <p:spPr>
          <a:xfrm rot="16200000" flipV="1">
            <a:off x="5279300" y="2612426"/>
            <a:ext cx="8680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화살표 141"/>
          <p:cNvCxnSpPr>
            <a:stCxn id="63" idx="3"/>
          </p:cNvCxnSpPr>
          <p:nvPr/>
        </p:nvCxnSpPr>
        <p:spPr>
          <a:xfrm>
            <a:off x="5816706" y="1895785"/>
            <a:ext cx="558588" cy="1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화살표 142"/>
          <p:cNvCxnSpPr/>
          <p:nvPr/>
        </p:nvCxnSpPr>
        <p:spPr>
          <a:xfrm>
            <a:off x="2860088" y="4923711"/>
            <a:ext cx="3515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화살표 144"/>
          <p:cNvCxnSpPr/>
          <p:nvPr/>
        </p:nvCxnSpPr>
        <p:spPr>
          <a:xfrm rot="10800000">
            <a:off x="2839229" y="5138359"/>
            <a:ext cx="3536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화살표 146"/>
          <p:cNvCxnSpPr/>
          <p:nvPr/>
        </p:nvCxnSpPr>
        <p:spPr>
          <a:xfrm rot="16200000" flipH="1" flipV="1">
            <a:off x="1970714" y="2062339"/>
            <a:ext cx="151031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화살표 147"/>
          <p:cNvCxnSpPr/>
          <p:nvPr/>
        </p:nvCxnSpPr>
        <p:spPr>
          <a:xfrm rot="16200000">
            <a:off x="2187717" y="5349058"/>
            <a:ext cx="7918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화살표 148"/>
          <p:cNvCxnSpPr>
            <a:endCxn id="104" idx="3"/>
          </p:cNvCxnSpPr>
          <p:nvPr/>
        </p:nvCxnSpPr>
        <p:spPr>
          <a:xfrm rot="10800000">
            <a:off x="5827367" y="4539996"/>
            <a:ext cx="548067" cy="10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4777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96862" y="744489"/>
            <a:ext cx="2518255" cy="4942199"/>
          </a:xfrm>
          <a:prstGeom prst="rect">
            <a:avLst/>
          </a:prstGeom>
          <a:solidFill>
            <a:srgbClr val="42d24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612519" y="3169208"/>
            <a:ext cx="1886943" cy="5195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800"/>
              <a:t>DBConnect</a:t>
            </a:r>
            <a:endParaRPr lang="en-US" altLang="ko-KR" sz="2800"/>
          </a:p>
        </p:txBody>
      </p:sp>
      <p:sp>
        <p:nvSpPr>
          <p:cNvPr id="11" name="직사각형 10"/>
          <p:cNvSpPr/>
          <p:nvPr/>
        </p:nvSpPr>
        <p:spPr>
          <a:xfrm>
            <a:off x="6375434" y="753562"/>
            <a:ext cx="2518255" cy="4933126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화살표 17"/>
          <p:cNvCxnSpPr>
            <a:stCxn id="35" idx="0"/>
            <a:endCxn id="4" idx="2"/>
          </p:cNvCxnSpPr>
          <p:nvPr/>
        </p:nvCxnSpPr>
        <p:spPr>
          <a:xfrm rot="5400000" flipH="1" flipV="1">
            <a:off x="10459380" y="5783158"/>
            <a:ext cx="193079" cy="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/>
          <p:nvPr/>
        </p:nvCxnSpPr>
        <p:spPr>
          <a:xfrm>
            <a:off x="8893545" y="3349065"/>
            <a:ext cx="403177" cy="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화살표 19"/>
          <p:cNvCxnSpPr/>
          <p:nvPr/>
        </p:nvCxnSpPr>
        <p:spPr>
          <a:xfrm rot="10800000">
            <a:off x="8893548" y="3498464"/>
            <a:ext cx="403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0" y="0"/>
            <a:ext cx="4155948" cy="6991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※</a:t>
            </a:r>
            <a:r>
              <a:rPr lang="en-US" altLang="ko-KR" sz="4000"/>
              <a:t> NOTICE</a:t>
            </a:r>
            <a:endParaRPr lang="en-US" altLang="ko-KR" sz="4000"/>
          </a:p>
        </p:txBody>
      </p:sp>
      <p:sp>
        <p:nvSpPr>
          <p:cNvPr id="26" name="직사각형 25"/>
          <p:cNvSpPr/>
          <p:nvPr/>
        </p:nvSpPr>
        <p:spPr>
          <a:xfrm>
            <a:off x="6375294" y="5889685"/>
            <a:ext cx="2518255" cy="694641"/>
          </a:xfrm>
          <a:prstGeom prst="rect">
            <a:avLst/>
          </a:prstGeom>
          <a:solidFill>
            <a:srgbClr val="90d3f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6834381" y="6026477"/>
            <a:ext cx="1679679" cy="42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Notice(DTO)</a:t>
            </a:r>
            <a:endParaRPr lang="en-US" altLang="ko-KR" sz="2200"/>
          </a:p>
        </p:txBody>
      </p:sp>
      <p:sp>
        <p:nvSpPr>
          <p:cNvPr id="30" name="직사각형 29"/>
          <p:cNvSpPr/>
          <p:nvPr/>
        </p:nvSpPr>
        <p:spPr>
          <a:xfrm>
            <a:off x="313876" y="2378707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58624" y="2448337"/>
            <a:ext cx="1455959" cy="423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NoticeCtrl</a:t>
            </a:r>
            <a:endParaRPr lang="en-US" altLang="ko-KR" sz="2200"/>
          </a:p>
        </p:txBody>
      </p:sp>
      <p:sp>
        <p:nvSpPr>
          <p:cNvPr id="35" name="직사각형 34"/>
          <p:cNvSpPr/>
          <p:nvPr/>
        </p:nvSpPr>
        <p:spPr>
          <a:xfrm>
            <a:off x="9296722" y="5879768"/>
            <a:ext cx="2518255" cy="694641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9716009" y="6016560"/>
            <a:ext cx="1679679" cy="42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MariaDBCon</a:t>
            </a:r>
            <a:endParaRPr lang="en-US" altLang="ko-KR" sz="2200"/>
          </a:p>
        </p:txBody>
      </p:sp>
      <p:sp>
        <p:nvSpPr>
          <p:cNvPr id="37" name="가로 글상자 36"/>
          <p:cNvSpPr txBox="1"/>
          <p:nvPr/>
        </p:nvSpPr>
        <p:spPr>
          <a:xfrm>
            <a:off x="6766572" y="3169088"/>
            <a:ext cx="1815297" cy="519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NoticeDAO</a:t>
            </a:r>
            <a:endParaRPr lang="en-US" altLang="ko-KR" sz="2800"/>
          </a:p>
        </p:txBody>
      </p:sp>
      <p:sp>
        <p:nvSpPr>
          <p:cNvPr id="43" name="직사각형 42"/>
          <p:cNvSpPr/>
          <p:nvPr/>
        </p:nvSpPr>
        <p:spPr>
          <a:xfrm>
            <a:off x="313875" y="744489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4" name="가로 글상자 43"/>
          <p:cNvSpPr txBox="1"/>
          <p:nvPr/>
        </p:nvSpPr>
        <p:spPr>
          <a:xfrm>
            <a:off x="695750" y="813594"/>
            <a:ext cx="1754504" cy="42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NoticeListCtrl</a:t>
            </a:r>
            <a:endParaRPr lang="en-US" altLang="ko-KR" sz="2200"/>
          </a:p>
        </p:txBody>
      </p:sp>
      <p:sp>
        <p:nvSpPr>
          <p:cNvPr id="45" name="직사각형 44"/>
          <p:cNvSpPr/>
          <p:nvPr/>
        </p:nvSpPr>
        <p:spPr>
          <a:xfrm>
            <a:off x="313875" y="1586841"/>
            <a:ext cx="2518255" cy="5788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695749" y="1664047"/>
            <a:ext cx="1754505" cy="42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NoticeList.jsp</a:t>
            </a:r>
            <a:endParaRPr lang="en-US" altLang="ko-KR" sz="2200"/>
          </a:p>
        </p:txBody>
      </p:sp>
      <p:cxnSp>
        <p:nvCxnSpPr>
          <p:cNvPr id="47" name="화살표 46"/>
          <p:cNvCxnSpPr>
            <a:stCxn id="43" idx="2"/>
            <a:endCxn id="45" idx="0"/>
          </p:cNvCxnSpPr>
          <p:nvPr/>
        </p:nvCxnSpPr>
        <p:spPr>
          <a:xfrm rot="16200000" flipH="1">
            <a:off x="1433174" y="1447013"/>
            <a:ext cx="279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27476" y="3078185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9" name="가로 글상자 48"/>
          <p:cNvSpPr txBox="1"/>
          <p:nvPr/>
        </p:nvSpPr>
        <p:spPr>
          <a:xfrm>
            <a:off x="709351" y="3153106"/>
            <a:ext cx="1754504" cy="42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getNotice.jsp</a:t>
            </a:r>
            <a:endParaRPr lang="en-US" altLang="ko-KR" sz="2200"/>
          </a:p>
        </p:txBody>
      </p:sp>
      <p:cxnSp>
        <p:nvCxnSpPr>
          <p:cNvPr id="51" name="화살표 50"/>
          <p:cNvCxnSpPr/>
          <p:nvPr/>
        </p:nvCxnSpPr>
        <p:spPr>
          <a:xfrm>
            <a:off x="2832130" y="895492"/>
            <a:ext cx="3543304" cy="1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>
            <a:endCxn id="43" idx="3"/>
          </p:cNvCxnSpPr>
          <p:nvPr/>
        </p:nvCxnSpPr>
        <p:spPr>
          <a:xfrm rot="10800000">
            <a:off x="2832130" y="1025837"/>
            <a:ext cx="3543304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84851" y="1816011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4" name="가로 글상자 53"/>
          <p:cNvSpPr txBox="1"/>
          <p:nvPr/>
        </p:nvSpPr>
        <p:spPr>
          <a:xfrm>
            <a:off x="3680326" y="1885476"/>
            <a:ext cx="1846912" cy="42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AddNoticeCtrl</a:t>
            </a:r>
            <a:endParaRPr lang="en-US" altLang="ko-KR" sz="2200"/>
          </a:p>
        </p:txBody>
      </p:sp>
      <p:sp>
        <p:nvSpPr>
          <p:cNvPr id="55" name="직사각형 54"/>
          <p:cNvSpPr/>
          <p:nvPr/>
        </p:nvSpPr>
        <p:spPr>
          <a:xfrm>
            <a:off x="3298451" y="2515489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6" name="가로 글상자 55"/>
          <p:cNvSpPr txBox="1"/>
          <p:nvPr/>
        </p:nvSpPr>
        <p:spPr>
          <a:xfrm>
            <a:off x="3680326" y="2580885"/>
            <a:ext cx="1754504" cy="42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addNotice.jsp</a:t>
            </a:r>
            <a:endParaRPr lang="en-US" altLang="ko-KR" sz="2200"/>
          </a:p>
        </p:txBody>
      </p:sp>
      <p:cxnSp>
        <p:nvCxnSpPr>
          <p:cNvPr id="60" name="화살표 59"/>
          <p:cNvCxnSpPr>
            <a:stCxn id="30" idx="2"/>
            <a:endCxn id="48" idx="0"/>
          </p:cNvCxnSpPr>
          <p:nvPr/>
        </p:nvCxnSpPr>
        <p:spPr>
          <a:xfrm rot="16200000" flipH="1">
            <a:off x="1511412" y="3002993"/>
            <a:ext cx="136783" cy="1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279402" y="1101352"/>
            <a:ext cx="2518255" cy="562695"/>
          </a:xfrm>
          <a:prstGeom prst="rect">
            <a:avLst/>
          </a:prstGeom>
          <a:solidFill>
            <a:srgbClr val="ecf2f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3" name="가로 글상자 62"/>
          <p:cNvSpPr txBox="1"/>
          <p:nvPr/>
        </p:nvSpPr>
        <p:spPr>
          <a:xfrm>
            <a:off x="3460279" y="1174101"/>
            <a:ext cx="2180998" cy="424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AddNoticeProCtrl</a:t>
            </a:r>
            <a:endParaRPr lang="en-US" altLang="ko-KR" sz="2200"/>
          </a:p>
        </p:txBody>
      </p:sp>
      <p:cxnSp>
        <p:nvCxnSpPr>
          <p:cNvPr id="71" name="화살표 70"/>
          <p:cNvCxnSpPr/>
          <p:nvPr/>
        </p:nvCxnSpPr>
        <p:spPr>
          <a:xfrm rot="16200000" flipH="1">
            <a:off x="4298463" y="2447098"/>
            <a:ext cx="1367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화살표 71"/>
          <p:cNvCxnSpPr>
            <a:stCxn id="55" idx="0"/>
            <a:endCxn id="55" idx="0"/>
          </p:cNvCxnSpPr>
          <p:nvPr/>
        </p:nvCxnSpPr>
        <p:spPr>
          <a:xfrm>
            <a:off x="4557578" y="251549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화살표 72"/>
          <p:cNvCxnSpPr/>
          <p:nvPr/>
        </p:nvCxnSpPr>
        <p:spPr>
          <a:xfrm rot="5400000" flipH="1" flipV="1">
            <a:off x="5215556" y="2087916"/>
            <a:ext cx="851442" cy="19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화살표 75"/>
          <p:cNvCxnSpPr>
            <a:stCxn id="45" idx="3"/>
            <a:endCxn id="53" idx="1"/>
          </p:cNvCxnSpPr>
          <p:nvPr/>
        </p:nvCxnSpPr>
        <p:spPr>
          <a:xfrm>
            <a:off x="2832130" y="1876289"/>
            <a:ext cx="452720" cy="22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>
            <a:stCxn id="45" idx="2"/>
            <a:endCxn id="45" idx="2"/>
          </p:cNvCxnSpPr>
          <p:nvPr/>
        </p:nvCxnSpPr>
        <p:spPr>
          <a:xfrm rot="16200000">
            <a:off x="1573003" y="216573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화살표 77"/>
          <p:cNvCxnSpPr>
            <a:stCxn id="45" idx="2"/>
            <a:endCxn id="31" idx="0"/>
          </p:cNvCxnSpPr>
          <p:nvPr/>
        </p:nvCxnSpPr>
        <p:spPr>
          <a:xfrm rot="16200000" flipH="1">
            <a:off x="1438502" y="2300235"/>
            <a:ext cx="282601" cy="1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화살표 78"/>
          <p:cNvCxnSpPr/>
          <p:nvPr/>
        </p:nvCxnSpPr>
        <p:spPr>
          <a:xfrm>
            <a:off x="5807182" y="1307184"/>
            <a:ext cx="577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303899" y="3862312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1" name="가로 글상자 80"/>
          <p:cNvSpPr txBox="1"/>
          <p:nvPr/>
        </p:nvSpPr>
        <p:spPr>
          <a:xfrm>
            <a:off x="3566249" y="3949456"/>
            <a:ext cx="2020755" cy="392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UpdateNoticeCtrl</a:t>
            </a:r>
            <a:endParaRPr lang="en-US" altLang="ko-KR" sz="2000"/>
          </a:p>
        </p:txBody>
      </p:sp>
      <p:sp>
        <p:nvSpPr>
          <p:cNvPr id="82" name="직사각형 81"/>
          <p:cNvSpPr/>
          <p:nvPr/>
        </p:nvSpPr>
        <p:spPr>
          <a:xfrm>
            <a:off x="3317499" y="4561790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3" name="가로 글상자 82"/>
          <p:cNvSpPr txBox="1"/>
          <p:nvPr/>
        </p:nvSpPr>
        <p:spPr>
          <a:xfrm>
            <a:off x="3699374" y="4627186"/>
            <a:ext cx="1754504" cy="42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addNotice.jsp</a:t>
            </a:r>
            <a:endParaRPr lang="en-US" altLang="ko-KR" sz="2200"/>
          </a:p>
        </p:txBody>
      </p:sp>
      <p:sp>
        <p:nvSpPr>
          <p:cNvPr id="84" name="직사각형 83"/>
          <p:cNvSpPr/>
          <p:nvPr/>
        </p:nvSpPr>
        <p:spPr>
          <a:xfrm>
            <a:off x="3298451" y="3147652"/>
            <a:ext cx="2518255" cy="562695"/>
          </a:xfrm>
          <a:prstGeom prst="rect">
            <a:avLst/>
          </a:prstGeom>
          <a:solidFill>
            <a:srgbClr val="ecf2f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5" name="가로 글상자 84"/>
          <p:cNvSpPr txBox="1"/>
          <p:nvPr/>
        </p:nvSpPr>
        <p:spPr>
          <a:xfrm>
            <a:off x="3532332" y="3249453"/>
            <a:ext cx="2180998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UpdateNoticeProCtrl</a:t>
            </a:r>
            <a:endParaRPr lang="en-US" altLang="ko-KR"/>
          </a:p>
        </p:txBody>
      </p:sp>
      <p:cxnSp>
        <p:nvCxnSpPr>
          <p:cNvPr id="86" name="화살표 85"/>
          <p:cNvCxnSpPr/>
          <p:nvPr/>
        </p:nvCxnSpPr>
        <p:spPr>
          <a:xfrm rot="16200000" flipH="1">
            <a:off x="4317512" y="4493399"/>
            <a:ext cx="1367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화살표 86"/>
          <p:cNvCxnSpPr>
            <a:stCxn id="82" idx="0"/>
            <a:endCxn id="82" idx="0"/>
          </p:cNvCxnSpPr>
          <p:nvPr/>
        </p:nvCxnSpPr>
        <p:spPr>
          <a:xfrm>
            <a:off x="4576627" y="456179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화살표 87"/>
          <p:cNvCxnSpPr/>
          <p:nvPr/>
        </p:nvCxnSpPr>
        <p:spPr>
          <a:xfrm rot="16200000" flipV="1">
            <a:off x="5206032" y="4120972"/>
            <a:ext cx="8514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화살표 89"/>
          <p:cNvCxnSpPr>
            <a:endCxn id="80" idx="1"/>
          </p:cNvCxnSpPr>
          <p:nvPr/>
        </p:nvCxnSpPr>
        <p:spPr>
          <a:xfrm rot="16200000" flipH="1">
            <a:off x="2603979" y="3443740"/>
            <a:ext cx="928070" cy="471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화살표 90"/>
          <p:cNvCxnSpPr/>
          <p:nvPr/>
        </p:nvCxnSpPr>
        <p:spPr>
          <a:xfrm>
            <a:off x="5816706" y="3340482"/>
            <a:ext cx="5585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317499" y="5313570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3" name="가로 글상자 92"/>
          <p:cNvSpPr txBox="1"/>
          <p:nvPr/>
        </p:nvSpPr>
        <p:spPr>
          <a:xfrm>
            <a:off x="3634123" y="5413871"/>
            <a:ext cx="1906716" cy="394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DeleteNoticeCtrl</a:t>
            </a:r>
            <a:endParaRPr lang="en-US" altLang="ko-KR" sz="2000"/>
          </a:p>
        </p:txBody>
      </p:sp>
      <p:cxnSp>
        <p:nvCxnSpPr>
          <p:cNvPr id="94" name="화살표 93"/>
          <p:cNvCxnSpPr>
            <a:endCxn id="92" idx="1"/>
          </p:cNvCxnSpPr>
          <p:nvPr/>
        </p:nvCxnSpPr>
        <p:spPr>
          <a:xfrm rot="16200000" flipH="1">
            <a:off x="2026590" y="4304008"/>
            <a:ext cx="2096451" cy="485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10130" y="4917803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6" name="가로 글상자 95"/>
          <p:cNvSpPr txBox="1"/>
          <p:nvPr/>
        </p:nvSpPr>
        <p:spPr>
          <a:xfrm>
            <a:off x="527237" y="5018104"/>
            <a:ext cx="2091529" cy="395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KwdNoticeListCtrl</a:t>
            </a:r>
            <a:endParaRPr lang="en-US" altLang="ko-KR" sz="2000"/>
          </a:p>
        </p:txBody>
      </p:sp>
      <p:cxnSp>
        <p:nvCxnSpPr>
          <p:cNvPr id="98" name="화살표 97"/>
          <p:cNvCxnSpPr/>
          <p:nvPr/>
        </p:nvCxnSpPr>
        <p:spPr>
          <a:xfrm rot="16200000" flipH="1">
            <a:off x="-968560" y="3547889"/>
            <a:ext cx="2785636" cy="21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화살표 98"/>
          <p:cNvCxnSpPr>
            <a:stCxn id="95" idx="3"/>
          </p:cNvCxnSpPr>
          <p:nvPr/>
        </p:nvCxnSpPr>
        <p:spPr>
          <a:xfrm>
            <a:off x="2828385" y="5199150"/>
            <a:ext cx="3546909" cy="33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화살표 99"/>
          <p:cNvCxnSpPr>
            <a:stCxn id="92" idx="3"/>
          </p:cNvCxnSpPr>
          <p:nvPr/>
        </p:nvCxnSpPr>
        <p:spPr>
          <a:xfrm>
            <a:off x="5835754" y="5594917"/>
            <a:ext cx="539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화살표 100"/>
          <p:cNvCxnSpPr/>
          <p:nvPr/>
        </p:nvCxnSpPr>
        <p:spPr>
          <a:xfrm rot="10800000">
            <a:off x="5816706" y="3486149"/>
            <a:ext cx="5585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>
            <a:stCxn id="84" idx="1"/>
            <a:endCxn id="43" idx="3"/>
          </p:cNvCxnSpPr>
          <p:nvPr/>
        </p:nvCxnSpPr>
        <p:spPr>
          <a:xfrm rot="16200000" flipV="1">
            <a:off x="1863709" y="1994257"/>
            <a:ext cx="2403162" cy="466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화살표 103"/>
          <p:cNvCxnSpPr/>
          <p:nvPr/>
        </p:nvCxnSpPr>
        <p:spPr>
          <a:xfrm rot="10800000">
            <a:off x="5816705" y="1447013"/>
            <a:ext cx="5585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9577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27115" y="2439940"/>
            <a:ext cx="2518255" cy="861164"/>
          </a:xfrm>
          <a:prstGeom prst="rect">
            <a:avLst/>
          </a:prstGeom>
          <a:solidFill>
            <a:srgbClr val="42d24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199635" y="2625962"/>
            <a:ext cx="1958024" cy="5156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800"/>
              <a:t>DBConnect</a:t>
            </a:r>
            <a:endParaRPr lang="en-US" altLang="ko-KR" sz="2800"/>
          </a:p>
        </p:txBody>
      </p:sp>
      <p:sp>
        <p:nvSpPr>
          <p:cNvPr id="6" name="직사각형 5"/>
          <p:cNvSpPr/>
          <p:nvPr/>
        </p:nvSpPr>
        <p:spPr>
          <a:xfrm>
            <a:off x="8827115" y="4361118"/>
            <a:ext cx="2518255" cy="86116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9116361" y="4546437"/>
            <a:ext cx="2041298" cy="51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MariaDBCon</a:t>
            </a:r>
            <a:endParaRPr lang="en-US" altLang="ko-KR" sz="2800"/>
          </a:p>
        </p:txBody>
      </p:sp>
      <p:sp>
        <p:nvSpPr>
          <p:cNvPr id="9" name="직사각형 8"/>
          <p:cNvSpPr/>
          <p:nvPr/>
        </p:nvSpPr>
        <p:spPr>
          <a:xfrm>
            <a:off x="4836873" y="4361118"/>
            <a:ext cx="2518255" cy="861164"/>
          </a:xfrm>
          <a:prstGeom prst="rect">
            <a:avLst/>
          </a:prstGeom>
          <a:solidFill>
            <a:srgbClr val="ecf2f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5311736" y="4532040"/>
            <a:ext cx="1568527" cy="51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Faq(DTO)</a:t>
            </a:r>
            <a:endParaRPr lang="en-US" altLang="ko-KR" sz="2800"/>
          </a:p>
        </p:txBody>
      </p:sp>
      <p:sp>
        <p:nvSpPr>
          <p:cNvPr id="11" name="직사각형 10"/>
          <p:cNvSpPr/>
          <p:nvPr/>
        </p:nvSpPr>
        <p:spPr>
          <a:xfrm>
            <a:off x="4836873" y="2440884"/>
            <a:ext cx="2518255" cy="861164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5359717" y="2625961"/>
            <a:ext cx="1472566" cy="51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FaqDAO</a:t>
            </a:r>
            <a:endParaRPr lang="en-US" altLang="ko-KR" sz="2800"/>
          </a:p>
        </p:txBody>
      </p:sp>
      <p:sp>
        <p:nvSpPr>
          <p:cNvPr id="13" name="직사각형 12"/>
          <p:cNvSpPr/>
          <p:nvPr/>
        </p:nvSpPr>
        <p:spPr>
          <a:xfrm>
            <a:off x="768546" y="2440884"/>
            <a:ext cx="2518255" cy="861164"/>
          </a:xfrm>
          <a:prstGeom prst="rect">
            <a:avLst/>
          </a:prstGeom>
          <a:solidFill>
            <a:srgbClr val="e1e1e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189811" y="2625962"/>
            <a:ext cx="1776326" cy="515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FaqListCtrl</a:t>
            </a:r>
            <a:endParaRPr lang="en-US" altLang="ko-KR" sz="2800"/>
          </a:p>
        </p:txBody>
      </p:sp>
      <p:cxnSp>
        <p:nvCxnSpPr>
          <p:cNvPr id="17" name="화살표 16"/>
          <p:cNvCxnSpPr/>
          <p:nvPr/>
        </p:nvCxnSpPr>
        <p:spPr>
          <a:xfrm>
            <a:off x="3286801" y="2625962"/>
            <a:ext cx="1550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>
            <a:stCxn id="6" idx="0"/>
            <a:endCxn id="4" idx="2"/>
          </p:cNvCxnSpPr>
          <p:nvPr/>
        </p:nvCxnSpPr>
        <p:spPr>
          <a:xfrm rot="16200000">
            <a:off x="9556235" y="3831111"/>
            <a:ext cx="1060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/>
          <p:nvPr/>
        </p:nvCxnSpPr>
        <p:spPr>
          <a:xfrm>
            <a:off x="7355128" y="2625741"/>
            <a:ext cx="1471987" cy="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화살표 19"/>
          <p:cNvCxnSpPr/>
          <p:nvPr/>
        </p:nvCxnSpPr>
        <p:spPr>
          <a:xfrm rot="10800000" flipV="1">
            <a:off x="7355128" y="3115303"/>
            <a:ext cx="1471987" cy="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화살표 20"/>
          <p:cNvCxnSpPr/>
          <p:nvPr/>
        </p:nvCxnSpPr>
        <p:spPr>
          <a:xfrm rot="10800000">
            <a:off x="3286801" y="3115303"/>
            <a:ext cx="1550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68546" y="4361118"/>
            <a:ext cx="2518255" cy="861164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1125294" y="4532040"/>
            <a:ext cx="1804759" cy="51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FaqList.jsp</a:t>
            </a:r>
            <a:endParaRPr lang="en-US" altLang="ko-KR" sz="2800"/>
          </a:p>
        </p:txBody>
      </p:sp>
      <p:cxnSp>
        <p:nvCxnSpPr>
          <p:cNvPr id="24" name="화살표 23"/>
          <p:cNvCxnSpPr>
            <a:stCxn id="13" idx="2"/>
            <a:endCxn id="22" idx="0"/>
          </p:cNvCxnSpPr>
          <p:nvPr/>
        </p:nvCxnSpPr>
        <p:spPr>
          <a:xfrm rot="16200000" flipH="1" flipV="1">
            <a:off x="1498140" y="3831583"/>
            <a:ext cx="105906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0" y="0"/>
            <a:ext cx="4155948" cy="6991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※</a:t>
            </a:r>
            <a:r>
              <a:rPr lang="en-US" altLang="ko-KR" sz="4000"/>
              <a:t> FAQ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230735851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96862" y="744489"/>
            <a:ext cx="2518255" cy="4942199"/>
          </a:xfrm>
          <a:prstGeom prst="rect">
            <a:avLst/>
          </a:prstGeom>
          <a:solidFill>
            <a:srgbClr val="42d24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612519" y="3169208"/>
            <a:ext cx="1886943" cy="5195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800"/>
              <a:t>DBConnect</a:t>
            </a:r>
            <a:endParaRPr lang="en-US" altLang="ko-KR" sz="2800"/>
          </a:p>
        </p:txBody>
      </p:sp>
      <p:sp>
        <p:nvSpPr>
          <p:cNvPr id="11" name="직사각형 10"/>
          <p:cNvSpPr/>
          <p:nvPr/>
        </p:nvSpPr>
        <p:spPr>
          <a:xfrm>
            <a:off x="6375434" y="753562"/>
            <a:ext cx="2518255" cy="4933126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화살표 17"/>
          <p:cNvCxnSpPr>
            <a:stCxn id="35" idx="0"/>
            <a:endCxn id="4" idx="2"/>
          </p:cNvCxnSpPr>
          <p:nvPr/>
        </p:nvCxnSpPr>
        <p:spPr>
          <a:xfrm rot="5400000" flipH="1" flipV="1">
            <a:off x="10459380" y="5783158"/>
            <a:ext cx="193079" cy="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/>
          <p:nvPr/>
        </p:nvCxnSpPr>
        <p:spPr>
          <a:xfrm>
            <a:off x="8893545" y="3349065"/>
            <a:ext cx="403177" cy="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화살표 19"/>
          <p:cNvCxnSpPr/>
          <p:nvPr/>
        </p:nvCxnSpPr>
        <p:spPr>
          <a:xfrm rot="10800000">
            <a:off x="8893548" y="3498464"/>
            <a:ext cx="403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0" y="0"/>
            <a:ext cx="4155948" cy="6991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※</a:t>
            </a:r>
            <a:r>
              <a:rPr lang="en-US" altLang="ko-KR" sz="4000"/>
              <a:t> PRODUCT</a:t>
            </a:r>
            <a:endParaRPr lang="en-US" altLang="ko-KR" sz="4000"/>
          </a:p>
        </p:txBody>
      </p:sp>
      <p:sp>
        <p:nvSpPr>
          <p:cNvPr id="26" name="직사각형 25"/>
          <p:cNvSpPr/>
          <p:nvPr/>
        </p:nvSpPr>
        <p:spPr>
          <a:xfrm>
            <a:off x="6375294" y="5889685"/>
            <a:ext cx="2518255" cy="694641"/>
          </a:xfrm>
          <a:prstGeom prst="rect">
            <a:avLst/>
          </a:prstGeom>
          <a:solidFill>
            <a:srgbClr val="90d3f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6834381" y="6026477"/>
            <a:ext cx="1679679" cy="42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Product(DTO)</a:t>
            </a:r>
            <a:endParaRPr lang="en-US" altLang="ko-KR" sz="2200"/>
          </a:p>
        </p:txBody>
      </p:sp>
      <p:sp>
        <p:nvSpPr>
          <p:cNvPr id="30" name="직사각형 29"/>
          <p:cNvSpPr/>
          <p:nvPr/>
        </p:nvSpPr>
        <p:spPr>
          <a:xfrm>
            <a:off x="3278071" y="1153864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3730837" y="1226820"/>
            <a:ext cx="1605232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ProductCtrl</a:t>
            </a:r>
            <a:endParaRPr lang="en-US" altLang="ko-KR" sz="2200"/>
          </a:p>
        </p:txBody>
      </p:sp>
      <p:sp>
        <p:nvSpPr>
          <p:cNvPr id="35" name="직사각형 34"/>
          <p:cNvSpPr/>
          <p:nvPr/>
        </p:nvSpPr>
        <p:spPr>
          <a:xfrm>
            <a:off x="9296722" y="5879768"/>
            <a:ext cx="2518255" cy="694641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9716009" y="6016560"/>
            <a:ext cx="1679679" cy="42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MariaDBCon</a:t>
            </a:r>
            <a:endParaRPr lang="en-US" altLang="ko-KR" sz="2200"/>
          </a:p>
        </p:txBody>
      </p:sp>
      <p:sp>
        <p:nvSpPr>
          <p:cNvPr id="37" name="가로 글상자 36"/>
          <p:cNvSpPr txBox="1"/>
          <p:nvPr/>
        </p:nvSpPr>
        <p:spPr>
          <a:xfrm>
            <a:off x="6680582" y="3171409"/>
            <a:ext cx="1987277" cy="51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ProductDAO</a:t>
            </a:r>
            <a:endParaRPr lang="en-US" altLang="ko-KR" sz="2800"/>
          </a:p>
        </p:txBody>
      </p:sp>
      <p:sp>
        <p:nvSpPr>
          <p:cNvPr id="43" name="직사각형 42"/>
          <p:cNvSpPr/>
          <p:nvPr/>
        </p:nvSpPr>
        <p:spPr>
          <a:xfrm>
            <a:off x="313875" y="744489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4" name="가로 글상자 43"/>
          <p:cNvSpPr txBox="1"/>
          <p:nvPr/>
        </p:nvSpPr>
        <p:spPr>
          <a:xfrm>
            <a:off x="434920" y="813594"/>
            <a:ext cx="2289679" cy="41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/>
              <a:t>CateProductListCtrl</a:t>
            </a:r>
            <a:endParaRPr lang="en-US" altLang="ko-KR" sz="2100"/>
          </a:p>
        </p:txBody>
      </p:sp>
      <p:sp>
        <p:nvSpPr>
          <p:cNvPr id="45" name="직사각형 44"/>
          <p:cNvSpPr/>
          <p:nvPr/>
        </p:nvSpPr>
        <p:spPr>
          <a:xfrm>
            <a:off x="313875" y="1526563"/>
            <a:ext cx="2518255" cy="5788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618251" y="1605999"/>
            <a:ext cx="1923017" cy="420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productList.jsp</a:t>
            </a:r>
            <a:endParaRPr lang="en-US" altLang="ko-KR" sz="2200"/>
          </a:p>
        </p:txBody>
      </p:sp>
      <p:cxnSp>
        <p:nvCxnSpPr>
          <p:cNvPr id="47" name="화살표 46"/>
          <p:cNvCxnSpPr>
            <a:stCxn id="43" idx="2"/>
            <a:endCxn id="45" idx="0"/>
          </p:cNvCxnSpPr>
          <p:nvPr/>
        </p:nvCxnSpPr>
        <p:spPr>
          <a:xfrm rot="16200000" flipH="1">
            <a:off x="1463312" y="1416873"/>
            <a:ext cx="219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291671" y="1925700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9" name="가로 글상자 48"/>
          <p:cNvSpPr txBox="1"/>
          <p:nvPr/>
        </p:nvSpPr>
        <p:spPr>
          <a:xfrm>
            <a:off x="3631419" y="1998615"/>
            <a:ext cx="1838760" cy="42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getProduct.jsp</a:t>
            </a:r>
            <a:endParaRPr lang="en-US" altLang="ko-KR" sz="2200"/>
          </a:p>
        </p:txBody>
      </p:sp>
      <p:cxnSp>
        <p:nvCxnSpPr>
          <p:cNvPr id="51" name="화살표 50"/>
          <p:cNvCxnSpPr/>
          <p:nvPr/>
        </p:nvCxnSpPr>
        <p:spPr>
          <a:xfrm>
            <a:off x="2832130" y="895492"/>
            <a:ext cx="3543304" cy="1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>
            <a:endCxn id="43" idx="3"/>
          </p:cNvCxnSpPr>
          <p:nvPr/>
        </p:nvCxnSpPr>
        <p:spPr>
          <a:xfrm rot="10800000">
            <a:off x="2832130" y="1025837"/>
            <a:ext cx="3543304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1470" y="3314939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4" name="가로 글상자 53"/>
          <p:cNvSpPr txBox="1"/>
          <p:nvPr/>
        </p:nvSpPr>
        <p:spPr>
          <a:xfrm>
            <a:off x="543601" y="3400075"/>
            <a:ext cx="2180998" cy="39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UpdateProductCtrl</a:t>
            </a:r>
            <a:endParaRPr lang="en-US" altLang="ko-KR" sz="2000"/>
          </a:p>
        </p:txBody>
      </p:sp>
      <p:sp>
        <p:nvSpPr>
          <p:cNvPr id="55" name="직사각형 54"/>
          <p:cNvSpPr/>
          <p:nvPr/>
        </p:nvSpPr>
        <p:spPr>
          <a:xfrm>
            <a:off x="345070" y="4071567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6" name="가로 글상자 55"/>
          <p:cNvSpPr txBox="1"/>
          <p:nvPr/>
        </p:nvSpPr>
        <p:spPr>
          <a:xfrm>
            <a:off x="467426" y="4142457"/>
            <a:ext cx="2333347" cy="420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updateProduct.jsp</a:t>
            </a:r>
            <a:endParaRPr lang="en-US" altLang="ko-KR" sz="2200"/>
          </a:p>
        </p:txBody>
      </p:sp>
      <p:sp>
        <p:nvSpPr>
          <p:cNvPr id="62" name="직사각형 61"/>
          <p:cNvSpPr/>
          <p:nvPr/>
        </p:nvSpPr>
        <p:spPr>
          <a:xfrm>
            <a:off x="326021" y="2590755"/>
            <a:ext cx="2518255" cy="562695"/>
          </a:xfrm>
          <a:prstGeom prst="rect">
            <a:avLst/>
          </a:prstGeom>
          <a:solidFill>
            <a:srgbClr val="ecf2f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3" name="가로 글상자 62"/>
          <p:cNvSpPr txBox="1"/>
          <p:nvPr/>
        </p:nvSpPr>
        <p:spPr>
          <a:xfrm>
            <a:off x="467426" y="2691678"/>
            <a:ext cx="2292523" cy="36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UpdateProductProCtrl</a:t>
            </a:r>
            <a:endParaRPr lang="en-US" altLang="ko-KR"/>
          </a:p>
        </p:txBody>
      </p:sp>
      <p:cxnSp>
        <p:nvCxnSpPr>
          <p:cNvPr id="72" name="화살표 71"/>
          <p:cNvCxnSpPr>
            <a:stCxn id="55" idx="0"/>
            <a:endCxn id="55" idx="0"/>
          </p:cNvCxnSpPr>
          <p:nvPr/>
        </p:nvCxnSpPr>
        <p:spPr>
          <a:xfrm>
            <a:off x="1604197" y="407156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화살표 72"/>
          <p:cNvCxnSpPr/>
          <p:nvPr/>
        </p:nvCxnSpPr>
        <p:spPr>
          <a:xfrm rot="16200000" flipV="1">
            <a:off x="2215477" y="3616344"/>
            <a:ext cx="925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>
            <a:stCxn id="45" idx="2"/>
            <a:endCxn id="45" idx="2"/>
          </p:cNvCxnSpPr>
          <p:nvPr/>
        </p:nvCxnSpPr>
        <p:spPr>
          <a:xfrm>
            <a:off x="1573002" y="210545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297119" y="3858583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1" name="가로 글상자 80"/>
          <p:cNvSpPr txBox="1"/>
          <p:nvPr/>
        </p:nvSpPr>
        <p:spPr>
          <a:xfrm>
            <a:off x="3672236" y="3942246"/>
            <a:ext cx="1887629" cy="39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AddProductCtrl</a:t>
            </a:r>
            <a:endParaRPr lang="en-US" altLang="ko-KR" sz="2000"/>
          </a:p>
        </p:txBody>
      </p:sp>
      <p:sp>
        <p:nvSpPr>
          <p:cNvPr id="82" name="직사각형 81"/>
          <p:cNvSpPr/>
          <p:nvPr/>
        </p:nvSpPr>
        <p:spPr>
          <a:xfrm>
            <a:off x="3310719" y="4596161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3" name="가로 글상자 82"/>
          <p:cNvSpPr txBox="1"/>
          <p:nvPr/>
        </p:nvSpPr>
        <p:spPr>
          <a:xfrm>
            <a:off x="3608337" y="4661557"/>
            <a:ext cx="1925721" cy="422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addProduct.jsp</a:t>
            </a:r>
            <a:endParaRPr lang="en-US" altLang="ko-KR" sz="2200"/>
          </a:p>
        </p:txBody>
      </p:sp>
      <p:sp>
        <p:nvSpPr>
          <p:cNvPr id="84" name="직사각형 83"/>
          <p:cNvSpPr/>
          <p:nvPr/>
        </p:nvSpPr>
        <p:spPr>
          <a:xfrm>
            <a:off x="3291671" y="3115348"/>
            <a:ext cx="2518255" cy="562695"/>
          </a:xfrm>
          <a:prstGeom prst="rect">
            <a:avLst/>
          </a:prstGeom>
          <a:solidFill>
            <a:srgbClr val="ecf2f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5" name="가로 글상자 84"/>
          <p:cNvSpPr txBox="1"/>
          <p:nvPr/>
        </p:nvSpPr>
        <p:spPr>
          <a:xfrm>
            <a:off x="3597533" y="3219252"/>
            <a:ext cx="1944627" cy="36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AddProductProCtrl</a:t>
            </a:r>
            <a:endParaRPr lang="en-US" altLang="ko-KR"/>
          </a:p>
        </p:txBody>
      </p:sp>
      <p:cxnSp>
        <p:nvCxnSpPr>
          <p:cNvPr id="87" name="화살표 86"/>
          <p:cNvCxnSpPr>
            <a:stCxn id="82" idx="0"/>
            <a:endCxn id="82" idx="0"/>
          </p:cNvCxnSpPr>
          <p:nvPr/>
        </p:nvCxnSpPr>
        <p:spPr>
          <a:xfrm>
            <a:off x="4569847" y="459616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화살표 87"/>
          <p:cNvCxnSpPr/>
          <p:nvPr/>
        </p:nvCxnSpPr>
        <p:spPr>
          <a:xfrm rot="16200000">
            <a:off x="5165913" y="4137102"/>
            <a:ext cx="9181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308722" y="5326990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3" name="가로 글상자 92"/>
          <p:cNvSpPr txBox="1"/>
          <p:nvPr/>
        </p:nvSpPr>
        <p:spPr>
          <a:xfrm>
            <a:off x="3504385" y="5414933"/>
            <a:ext cx="2198793" cy="39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DeleteProductCtrl</a:t>
            </a:r>
            <a:endParaRPr lang="en-US" altLang="ko-KR" sz="2000"/>
          </a:p>
        </p:txBody>
      </p:sp>
      <p:cxnSp>
        <p:nvCxnSpPr>
          <p:cNvPr id="105" name="화살표 104"/>
          <p:cNvCxnSpPr/>
          <p:nvPr/>
        </p:nvCxnSpPr>
        <p:spPr>
          <a:xfrm rot="16200000" flipH="1">
            <a:off x="4423763" y="1816011"/>
            <a:ext cx="219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화살표 105"/>
          <p:cNvCxnSpPr/>
          <p:nvPr/>
        </p:nvCxnSpPr>
        <p:spPr>
          <a:xfrm>
            <a:off x="5819408" y="1307184"/>
            <a:ext cx="555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/>
          <p:nvPr/>
        </p:nvCxnSpPr>
        <p:spPr>
          <a:xfrm rot="10800000">
            <a:off x="5796326" y="1511411"/>
            <a:ext cx="578967" cy="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화살표 107"/>
          <p:cNvCxnSpPr/>
          <p:nvPr/>
        </p:nvCxnSpPr>
        <p:spPr>
          <a:xfrm>
            <a:off x="2844276" y="2758353"/>
            <a:ext cx="35310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화살표 109"/>
          <p:cNvCxnSpPr/>
          <p:nvPr/>
        </p:nvCxnSpPr>
        <p:spPr>
          <a:xfrm rot="10800000">
            <a:off x="2863325" y="2881075"/>
            <a:ext cx="35121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화살표 110"/>
          <p:cNvCxnSpPr/>
          <p:nvPr/>
        </p:nvCxnSpPr>
        <p:spPr>
          <a:xfrm rot="16200000" flipH="1">
            <a:off x="1463312" y="3998148"/>
            <a:ext cx="219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화살표 111"/>
          <p:cNvCxnSpPr/>
          <p:nvPr/>
        </p:nvCxnSpPr>
        <p:spPr>
          <a:xfrm rot="16200000" flipH="1">
            <a:off x="4473756" y="4524572"/>
            <a:ext cx="219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화살표 112"/>
          <p:cNvCxnSpPr/>
          <p:nvPr/>
        </p:nvCxnSpPr>
        <p:spPr>
          <a:xfrm>
            <a:off x="5818057" y="3282390"/>
            <a:ext cx="555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화살표 113"/>
          <p:cNvCxnSpPr/>
          <p:nvPr/>
        </p:nvCxnSpPr>
        <p:spPr>
          <a:xfrm rot="10800000">
            <a:off x="5806517" y="3469889"/>
            <a:ext cx="578967" cy="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화살표 114"/>
          <p:cNvCxnSpPr>
            <a:stCxn id="92" idx="3"/>
          </p:cNvCxnSpPr>
          <p:nvPr/>
        </p:nvCxnSpPr>
        <p:spPr>
          <a:xfrm flipV="1">
            <a:off x="5826977" y="5608338"/>
            <a:ext cx="558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311299" y="6082605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7" name="가로 글상자 116"/>
          <p:cNvSpPr txBox="1"/>
          <p:nvPr/>
        </p:nvSpPr>
        <p:spPr>
          <a:xfrm>
            <a:off x="3424128" y="6191595"/>
            <a:ext cx="2333347" cy="369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/>
              <a:t>adminProductList.jsp</a:t>
            </a:r>
            <a:endParaRPr lang="en-US" altLang="ko-KR" sz="1900"/>
          </a:p>
        </p:txBody>
      </p:sp>
      <p:cxnSp>
        <p:nvCxnSpPr>
          <p:cNvPr id="118" name="화살표 117"/>
          <p:cNvCxnSpPr>
            <a:stCxn id="116" idx="0"/>
            <a:endCxn id="116" idx="0"/>
          </p:cNvCxnSpPr>
          <p:nvPr/>
        </p:nvCxnSpPr>
        <p:spPr>
          <a:xfrm>
            <a:off x="4570427" y="608260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화살표 120"/>
          <p:cNvCxnSpPr>
            <a:stCxn id="116" idx="0"/>
            <a:endCxn id="116" idx="0"/>
          </p:cNvCxnSpPr>
          <p:nvPr/>
        </p:nvCxnSpPr>
        <p:spPr>
          <a:xfrm>
            <a:off x="4570427" y="608260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화살표 121"/>
          <p:cNvCxnSpPr>
            <a:stCxn id="116" idx="0"/>
            <a:endCxn id="93" idx="2"/>
          </p:cNvCxnSpPr>
          <p:nvPr/>
        </p:nvCxnSpPr>
        <p:spPr>
          <a:xfrm rot="5400000" flipH="1" flipV="1">
            <a:off x="4449972" y="5928795"/>
            <a:ext cx="274260" cy="3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9064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27115" y="1454265"/>
            <a:ext cx="2518255" cy="2913117"/>
          </a:xfrm>
          <a:prstGeom prst="rect">
            <a:avLst/>
          </a:prstGeom>
          <a:solidFill>
            <a:srgbClr val="42d24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199636" y="2691964"/>
            <a:ext cx="1958024" cy="5186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800"/>
              <a:t>DBConnect</a:t>
            </a:r>
            <a:endParaRPr lang="en-US" altLang="ko-KR" sz="2800"/>
          </a:p>
        </p:txBody>
      </p:sp>
      <p:sp>
        <p:nvSpPr>
          <p:cNvPr id="6" name="직사각형 5"/>
          <p:cNvSpPr/>
          <p:nvPr/>
        </p:nvSpPr>
        <p:spPr>
          <a:xfrm>
            <a:off x="8827115" y="5222282"/>
            <a:ext cx="2518255" cy="86116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9116361" y="5407601"/>
            <a:ext cx="2041298" cy="51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MariaDBCon</a:t>
            </a:r>
            <a:endParaRPr lang="en-US" altLang="ko-KR" sz="2800"/>
          </a:p>
        </p:txBody>
      </p:sp>
      <p:sp>
        <p:nvSpPr>
          <p:cNvPr id="11" name="직사각형 10"/>
          <p:cNvSpPr/>
          <p:nvPr/>
        </p:nvSpPr>
        <p:spPr>
          <a:xfrm>
            <a:off x="4836873" y="1454265"/>
            <a:ext cx="2518255" cy="2913117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5099355" y="2651665"/>
            <a:ext cx="1993289" cy="51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ReceiveDAO</a:t>
            </a:r>
            <a:endParaRPr lang="en-US" altLang="ko-KR" sz="2800"/>
          </a:p>
        </p:txBody>
      </p:sp>
      <p:sp>
        <p:nvSpPr>
          <p:cNvPr id="13" name="직사각형 12"/>
          <p:cNvSpPr/>
          <p:nvPr/>
        </p:nvSpPr>
        <p:spPr>
          <a:xfrm>
            <a:off x="722120" y="3093007"/>
            <a:ext cx="2518255" cy="861164"/>
          </a:xfrm>
          <a:prstGeom prst="rect">
            <a:avLst/>
          </a:prstGeom>
          <a:solidFill>
            <a:srgbClr val="e1e1e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864549" y="3300397"/>
            <a:ext cx="2233396" cy="4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700"/>
              <a:t>ReceiveProCtrl</a:t>
            </a:r>
            <a:endParaRPr lang="en-US" altLang="ko-KR" sz="2700"/>
          </a:p>
        </p:txBody>
      </p:sp>
      <p:cxnSp>
        <p:nvCxnSpPr>
          <p:cNvPr id="18" name="화살표 17"/>
          <p:cNvCxnSpPr>
            <a:stCxn id="6" idx="0"/>
            <a:endCxn id="4" idx="2"/>
          </p:cNvCxnSpPr>
          <p:nvPr/>
        </p:nvCxnSpPr>
        <p:spPr>
          <a:xfrm rot="16200000">
            <a:off x="9658792" y="4794832"/>
            <a:ext cx="8548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0" y="0"/>
            <a:ext cx="4155948" cy="6991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※</a:t>
            </a:r>
            <a:r>
              <a:rPr lang="en-US" altLang="ko-KR" sz="4000"/>
              <a:t> RECEIVE</a:t>
            </a:r>
            <a:endParaRPr lang="en-US" altLang="ko-KR" sz="4000"/>
          </a:p>
        </p:txBody>
      </p:sp>
      <p:sp>
        <p:nvSpPr>
          <p:cNvPr id="28" name="직사각형 27"/>
          <p:cNvSpPr/>
          <p:nvPr/>
        </p:nvSpPr>
        <p:spPr>
          <a:xfrm>
            <a:off x="722119" y="1941322"/>
            <a:ext cx="2518255" cy="861164"/>
          </a:xfrm>
          <a:prstGeom prst="rect">
            <a:avLst/>
          </a:prstGeom>
          <a:solidFill>
            <a:srgbClr val="e1e1e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1084260" y="2136424"/>
            <a:ext cx="1858166" cy="51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ReceiveCtrl</a:t>
            </a:r>
            <a:endParaRPr lang="en-US" altLang="ko-KR" sz="2800"/>
          </a:p>
        </p:txBody>
      </p:sp>
      <p:cxnSp>
        <p:nvCxnSpPr>
          <p:cNvPr id="78" name="화살표 77"/>
          <p:cNvCxnSpPr/>
          <p:nvPr/>
        </p:nvCxnSpPr>
        <p:spPr>
          <a:xfrm flipV="1">
            <a:off x="3240376" y="2212624"/>
            <a:ext cx="15964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화살표 79"/>
          <p:cNvCxnSpPr/>
          <p:nvPr/>
        </p:nvCxnSpPr>
        <p:spPr>
          <a:xfrm rot="10800000">
            <a:off x="3240375" y="2476679"/>
            <a:ext cx="15964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화살표 80"/>
          <p:cNvCxnSpPr/>
          <p:nvPr/>
        </p:nvCxnSpPr>
        <p:spPr>
          <a:xfrm flipV="1">
            <a:off x="3249901" y="3393724"/>
            <a:ext cx="15964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화살표 81"/>
          <p:cNvCxnSpPr/>
          <p:nvPr/>
        </p:nvCxnSpPr>
        <p:spPr>
          <a:xfrm rot="10800000">
            <a:off x="3249900" y="3657779"/>
            <a:ext cx="15964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화살표 82"/>
          <p:cNvCxnSpPr/>
          <p:nvPr/>
        </p:nvCxnSpPr>
        <p:spPr>
          <a:xfrm>
            <a:off x="7355128" y="2804065"/>
            <a:ext cx="1471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화살표 83"/>
          <p:cNvCxnSpPr/>
          <p:nvPr/>
        </p:nvCxnSpPr>
        <p:spPr>
          <a:xfrm rot="10800000">
            <a:off x="7355128" y="3027107"/>
            <a:ext cx="1471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7004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27114" y="951288"/>
            <a:ext cx="2518255" cy="3001135"/>
          </a:xfrm>
          <a:prstGeom prst="rect">
            <a:avLst/>
          </a:prstGeom>
          <a:solidFill>
            <a:srgbClr val="42d24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157998" y="2194053"/>
            <a:ext cx="1958024" cy="5156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800"/>
              <a:t>DBConnect</a:t>
            </a:r>
            <a:endParaRPr lang="en-US" altLang="ko-KR" sz="2800"/>
          </a:p>
        </p:txBody>
      </p:sp>
      <p:sp>
        <p:nvSpPr>
          <p:cNvPr id="6" name="직사각형 5"/>
          <p:cNvSpPr/>
          <p:nvPr/>
        </p:nvSpPr>
        <p:spPr>
          <a:xfrm>
            <a:off x="8827115" y="5222282"/>
            <a:ext cx="2518255" cy="86116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9116361" y="5407601"/>
            <a:ext cx="2041298" cy="51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MariaDBCon</a:t>
            </a:r>
            <a:endParaRPr lang="en-US" altLang="ko-KR" sz="2800"/>
          </a:p>
        </p:txBody>
      </p:sp>
      <p:sp>
        <p:nvSpPr>
          <p:cNvPr id="9" name="직사각형 8"/>
          <p:cNvSpPr/>
          <p:nvPr/>
        </p:nvSpPr>
        <p:spPr>
          <a:xfrm>
            <a:off x="4836873" y="4361118"/>
            <a:ext cx="2518255" cy="861164"/>
          </a:xfrm>
          <a:prstGeom prst="rect">
            <a:avLst/>
          </a:prstGeom>
          <a:solidFill>
            <a:srgbClr val="90d3f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5311736" y="4532040"/>
            <a:ext cx="1568527" cy="51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Cart(DTO)</a:t>
            </a:r>
            <a:endParaRPr lang="en-US" altLang="ko-KR" sz="2800"/>
          </a:p>
        </p:txBody>
      </p:sp>
      <p:sp>
        <p:nvSpPr>
          <p:cNvPr id="11" name="직사각형 10"/>
          <p:cNvSpPr/>
          <p:nvPr/>
        </p:nvSpPr>
        <p:spPr>
          <a:xfrm>
            <a:off x="4836873" y="951288"/>
            <a:ext cx="2518255" cy="3001135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5359717" y="2180937"/>
            <a:ext cx="1472566" cy="519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CartDAO</a:t>
            </a:r>
            <a:endParaRPr lang="en-US" altLang="ko-KR" sz="2800"/>
          </a:p>
        </p:txBody>
      </p:sp>
      <p:sp>
        <p:nvSpPr>
          <p:cNvPr id="13" name="직사각형 12"/>
          <p:cNvSpPr/>
          <p:nvPr/>
        </p:nvSpPr>
        <p:spPr>
          <a:xfrm>
            <a:off x="768547" y="2102973"/>
            <a:ext cx="2518255" cy="861164"/>
          </a:xfrm>
          <a:prstGeom prst="rect">
            <a:avLst/>
          </a:prstGeom>
          <a:solidFill>
            <a:srgbClr val="e1e1e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093308" y="2275863"/>
            <a:ext cx="1868733" cy="515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CartListCtrl</a:t>
            </a:r>
            <a:endParaRPr lang="en-US" altLang="ko-KR" sz="2800"/>
          </a:p>
        </p:txBody>
      </p:sp>
      <p:cxnSp>
        <p:nvCxnSpPr>
          <p:cNvPr id="17" name="화살표 16"/>
          <p:cNvCxnSpPr/>
          <p:nvPr/>
        </p:nvCxnSpPr>
        <p:spPr>
          <a:xfrm>
            <a:off x="3286802" y="2358421"/>
            <a:ext cx="1550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>
            <a:stCxn id="6" idx="0"/>
            <a:endCxn id="4" idx="2"/>
          </p:cNvCxnSpPr>
          <p:nvPr/>
        </p:nvCxnSpPr>
        <p:spPr>
          <a:xfrm rot="16200000">
            <a:off x="9451312" y="4587352"/>
            <a:ext cx="1269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/>
          <p:nvPr/>
        </p:nvCxnSpPr>
        <p:spPr>
          <a:xfrm>
            <a:off x="7355126" y="2358421"/>
            <a:ext cx="1471987" cy="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화살표 19"/>
          <p:cNvCxnSpPr/>
          <p:nvPr/>
        </p:nvCxnSpPr>
        <p:spPr>
          <a:xfrm rot="10800000" flipV="1">
            <a:off x="7355128" y="2531889"/>
            <a:ext cx="1471987" cy="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화살표 20"/>
          <p:cNvCxnSpPr/>
          <p:nvPr/>
        </p:nvCxnSpPr>
        <p:spPr>
          <a:xfrm rot="10800000">
            <a:off x="3286800" y="2533555"/>
            <a:ext cx="1550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68547" y="3232045"/>
            <a:ext cx="2518255" cy="861164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1125295" y="3402968"/>
            <a:ext cx="1804759" cy="51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cartList.jsp</a:t>
            </a:r>
            <a:endParaRPr lang="en-US" altLang="ko-KR" sz="2800"/>
          </a:p>
        </p:txBody>
      </p:sp>
      <p:cxnSp>
        <p:nvCxnSpPr>
          <p:cNvPr id="24" name="화살표 23"/>
          <p:cNvCxnSpPr>
            <a:stCxn id="13" idx="2"/>
            <a:endCxn id="22" idx="0"/>
          </p:cNvCxnSpPr>
          <p:nvPr/>
        </p:nvCxnSpPr>
        <p:spPr>
          <a:xfrm rot="16200000" flipH="1">
            <a:off x="1893720" y="3098091"/>
            <a:ext cx="26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0" y="0"/>
            <a:ext cx="4155948" cy="6991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※</a:t>
            </a:r>
            <a:r>
              <a:rPr lang="en-US" altLang="ko-KR" sz="4000"/>
              <a:t> CART</a:t>
            </a:r>
            <a:endParaRPr lang="en-US" altLang="ko-KR" sz="4000"/>
          </a:p>
        </p:txBody>
      </p:sp>
      <p:sp>
        <p:nvSpPr>
          <p:cNvPr id="26" name="직사각형 25"/>
          <p:cNvSpPr/>
          <p:nvPr/>
        </p:nvSpPr>
        <p:spPr>
          <a:xfrm>
            <a:off x="4836872" y="5338070"/>
            <a:ext cx="2518255" cy="861164"/>
          </a:xfrm>
          <a:prstGeom prst="rect">
            <a:avLst/>
          </a:prstGeom>
          <a:solidFill>
            <a:srgbClr val="90d3f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5560098" y="5509052"/>
            <a:ext cx="1248657" cy="51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CartVO</a:t>
            </a:r>
            <a:endParaRPr lang="en-US" altLang="ko-KR" sz="2800"/>
          </a:p>
        </p:txBody>
      </p:sp>
      <p:sp>
        <p:nvSpPr>
          <p:cNvPr id="28" name="직사각형 27"/>
          <p:cNvSpPr/>
          <p:nvPr/>
        </p:nvSpPr>
        <p:spPr>
          <a:xfrm>
            <a:off x="768546" y="951288"/>
            <a:ext cx="2518255" cy="861164"/>
          </a:xfrm>
          <a:prstGeom prst="rect">
            <a:avLst/>
          </a:prstGeom>
          <a:solidFill>
            <a:srgbClr val="e1e1e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1125294" y="1125761"/>
            <a:ext cx="1961139" cy="512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AddCartCtrl</a:t>
            </a:r>
            <a:endParaRPr lang="en-US" altLang="ko-KR" sz="2800"/>
          </a:p>
        </p:txBody>
      </p:sp>
      <p:sp>
        <p:nvSpPr>
          <p:cNvPr id="30" name="직사각형 29"/>
          <p:cNvSpPr/>
          <p:nvPr/>
        </p:nvSpPr>
        <p:spPr>
          <a:xfrm>
            <a:off x="768547" y="4357567"/>
            <a:ext cx="2518255" cy="861164"/>
          </a:xfrm>
          <a:prstGeom prst="rect">
            <a:avLst/>
          </a:prstGeom>
          <a:solidFill>
            <a:srgbClr val="e1e1e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1178607" y="4532040"/>
            <a:ext cx="1854515" cy="515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DelCartCtrl</a:t>
            </a:r>
            <a:endParaRPr lang="en-US" altLang="ko-KR" sz="2800"/>
          </a:p>
        </p:txBody>
      </p:sp>
      <p:cxnSp>
        <p:nvCxnSpPr>
          <p:cNvPr id="33" name="화살표 32"/>
          <p:cNvCxnSpPr>
            <a:stCxn id="22" idx="2"/>
            <a:endCxn id="30" idx="0"/>
          </p:cNvCxnSpPr>
          <p:nvPr/>
        </p:nvCxnSpPr>
        <p:spPr>
          <a:xfrm rot="16200000" flipH="1" flipV="1">
            <a:off x="1895496" y="4225388"/>
            <a:ext cx="2643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>
            <a:stCxn id="30" idx="3"/>
          </p:cNvCxnSpPr>
          <p:nvPr/>
        </p:nvCxnSpPr>
        <p:spPr>
          <a:xfrm rot="5400000" flipH="1" flipV="1">
            <a:off x="3283780" y="3235059"/>
            <a:ext cx="1556105" cy="1550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>
            <a:stCxn id="28" idx="3"/>
          </p:cNvCxnSpPr>
          <p:nvPr/>
        </p:nvCxnSpPr>
        <p:spPr>
          <a:xfrm>
            <a:off x="3286801" y="1381870"/>
            <a:ext cx="1550070" cy="43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8746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27114" y="951288"/>
            <a:ext cx="2518255" cy="3982813"/>
          </a:xfrm>
          <a:prstGeom prst="rect">
            <a:avLst/>
          </a:prstGeom>
          <a:solidFill>
            <a:srgbClr val="42d24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199635" y="2781818"/>
            <a:ext cx="1958024" cy="5186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800"/>
              <a:t>DBConnect</a:t>
            </a:r>
            <a:endParaRPr lang="en-US" altLang="ko-KR" sz="2800"/>
          </a:p>
        </p:txBody>
      </p:sp>
      <p:sp>
        <p:nvSpPr>
          <p:cNvPr id="6" name="직사각형 5"/>
          <p:cNvSpPr/>
          <p:nvPr/>
        </p:nvSpPr>
        <p:spPr>
          <a:xfrm>
            <a:off x="8827115" y="5222282"/>
            <a:ext cx="2518255" cy="86116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9116361" y="5407601"/>
            <a:ext cx="2041298" cy="51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MariaDBCon</a:t>
            </a:r>
            <a:endParaRPr lang="en-US" altLang="ko-KR" sz="2800"/>
          </a:p>
        </p:txBody>
      </p:sp>
      <p:sp>
        <p:nvSpPr>
          <p:cNvPr id="9" name="직사각형 8"/>
          <p:cNvSpPr/>
          <p:nvPr/>
        </p:nvSpPr>
        <p:spPr>
          <a:xfrm>
            <a:off x="768548" y="4402074"/>
            <a:ext cx="2518255" cy="861164"/>
          </a:xfrm>
          <a:prstGeom prst="rect">
            <a:avLst/>
          </a:prstGeom>
          <a:solidFill>
            <a:srgbClr val="90d3f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943074" y="4571952"/>
            <a:ext cx="2169202" cy="51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Payment(DTO)</a:t>
            </a:r>
            <a:endParaRPr lang="en-US" altLang="ko-KR" sz="2800"/>
          </a:p>
        </p:txBody>
      </p:sp>
      <p:sp>
        <p:nvSpPr>
          <p:cNvPr id="11" name="직사각형 10"/>
          <p:cNvSpPr/>
          <p:nvPr/>
        </p:nvSpPr>
        <p:spPr>
          <a:xfrm>
            <a:off x="4836872" y="951288"/>
            <a:ext cx="2518255" cy="861164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5011399" y="1127603"/>
            <a:ext cx="2169202" cy="51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MemberDAO</a:t>
            </a:r>
            <a:endParaRPr lang="en-US" altLang="ko-KR" sz="2800"/>
          </a:p>
        </p:txBody>
      </p:sp>
      <p:sp>
        <p:nvSpPr>
          <p:cNvPr id="13" name="직사각형 12"/>
          <p:cNvSpPr/>
          <p:nvPr/>
        </p:nvSpPr>
        <p:spPr>
          <a:xfrm>
            <a:off x="736451" y="3003241"/>
            <a:ext cx="2518255" cy="861164"/>
          </a:xfrm>
          <a:prstGeom prst="rect">
            <a:avLst/>
          </a:prstGeom>
          <a:solidFill>
            <a:srgbClr val="e1e1e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878879" y="3210631"/>
            <a:ext cx="2233396" cy="44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CheckoutProCtrl</a:t>
            </a:r>
            <a:endParaRPr lang="en-US" altLang="ko-KR" sz="2400"/>
          </a:p>
        </p:txBody>
      </p:sp>
      <p:cxnSp>
        <p:nvCxnSpPr>
          <p:cNvPr id="18" name="화살표 17"/>
          <p:cNvCxnSpPr>
            <a:stCxn id="6" idx="0"/>
            <a:endCxn id="4" idx="2"/>
          </p:cNvCxnSpPr>
          <p:nvPr/>
        </p:nvCxnSpPr>
        <p:spPr>
          <a:xfrm rot="16200000">
            <a:off x="9942152" y="5078191"/>
            <a:ext cx="2881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0" y="0"/>
            <a:ext cx="4155948" cy="6991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※</a:t>
            </a:r>
            <a:r>
              <a:rPr lang="en-US" altLang="ko-KR" sz="4000"/>
              <a:t> PAYMENT</a:t>
            </a:r>
            <a:endParaRPr lang="en-US" altLang="ko-KR" sz="4000"/>
          </a:p>
        </p:txBody>
      </p:sp>
      <p:sp>
        <p:nvSpPr>
          <p:cNvPr id="26" name="직사각형 25"/>
          <p:cNvSpPr/>
          <p:nvPr/>
        </p:nvSpPr>
        <p:spPr>
          <a:xfrm>
            <a:off x="768547" y="5379026"/>
            <a:ext cx="2518255" cy="861164"/>
          </a:xfrm>
          <a:prstGeom prst="rect">
            <a:avLst/>
          </a:prstGeom>
          <a:solidFill>
            <a:srgbClr val="90d3f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1052875" y="5550424"/>
            <a:ext cx="1949600" cy="51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PaymentVO</a:t>
            </a:r>
            <a:endParaRPr lang="en-US" altLang="ko-KR" sz="2800"/>
          </a:p>
        </p:txBody>
      </p:sp>
      <p:sp>
        <p:nvSpPr>
          <p:cNvPr id="28" name="직사각형 27"/>
          <p:cNvSpPr/>
          <p:nvPr/>
        </p:nvSpPr>
        <p:spPr>
          <a:xfrm>
            <a:off x="736450" y="1851556"/>
            <a:ext cx="2518255" cy="861164"/>
          </a:xfrm>
          <a:prstGeom prst="rect">
            <a:avLst/>
          </a:prstGeom>
          <a:solidFill>
            <a:srgbClr val="e1e1e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981643" y="2026029"/>
            <a:ext cx="2072693" cy="51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CheckoutCtrl</a:t>
            </a:r>
            <a:endParaRPr lang="en-US" altLang="ko-KR" sz="2800"/>
          </a:p>
        </p:txBody>
      </p:sp>
      <p:sp>
        <p:nvSpPr>
          <p:cNvPr id="36" name="직사각형 35"/>
          <p:cNvSpPr/>
          <p:nvPr/>
        </p:nvSpPr>
        <p:spPr>
          <a:xfrm>
            <a:off x="4836872" y="2017738"/>
            <a:ext cx="2518255" cy="861164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6"/>
          <p:cNvSpPr txBox="1"/>
          <p:nvPr/>
        </p:nvSpPr>
        <p:spPr>
          <a:xfrm>
            <a:off x="5358933" y="2188986"/>
            <a:ext cx="1474133" cy="518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CartDAO</a:t>
            </a:r>
            <a:endParaRPr lang="en-US" altLang="ko-KR" sz="2800"/>
          </a:p>
        </p:txBody>
      </p:sp>
      <p:sp>
        <p:nvSpPr>
          <p:cNvPr id="42" name="직사각형 41"/>
          <p:cNvSpPr/>
          <p:nvPr/>
        </p:nvSpPr>
        <p:spPr>
          <a:xfrm>
            <a:off x="4836872" y="3060201"/>
            <a:ext cx="2518255" cy="861164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5075757" y="3231625"/>
            <a:ext cx="2040485" cy="519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DeliveryDAO</a:t>
            </a:r>
            <a:endParaRPr lang="en-US" altLang="ko-KR" sz="2800"/>
          </a:p>
        </p:txBody>
      </p:sp>
      <p:sp>
        <p:nvSpPr>
          <p:cNvPr id="44" name="직사각형 43"/>
          <p:cNvSpPr/>
          <p:nvPr/>
        </p:nvSpPr>
        <p:spPr>
          <a:xfrm>
            <a:off x="4836872" y="4126651"/>
            <a:ext cx="2518255" cy="861164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5255960" y="4314503"/>
            <a:ext cx="1680080" cy="518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ServeDAO</a:t>
            </a:r>
            <a:endParaRPr lang="en-US" altLang="ko-KR" sz="2800"/>
          </a:p>
        </p:txBody>
      </p:sp>
      <p:sp>
        <p:nvSpPr>
          <p:cNvPr id="46" name="직사각형 45"/>
          <p:cNvSpPr/>
          <p:nvPr/>
        </p:nvSpPr>
        <p:spPr>
          <a:xfrm>
            <a:off x="4836872" y="5183661"/>
            <a:ext cx="2518255" cy="861164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5039974" y="5359976"/>
            <a:ext cx="2169202" cy="518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PaymentDAO</a:t>
            </a:r>
            <a:endParaRPr lang="en-US" altLang="ko-KR" sz="2800"/>
          </a:p>
        </p:txBody>
      </p:sp>
      <p:cxnSp>
        <p:nvCxnSpPr>
          <p:cNvPr id="50" name="화살표 49"/>
          <p:cNvCxnSpPr>
            <a:endCxn id="11" idx="1"/>
          </p:cNvCxnSpPr>
          <p:nvPr/>
        </p:nvCxnSpPr>
        <p:spPr>
          <a:xfrm flipV="1">
            <a:off x="3254706" y="1381870"/>
            <a:ext cx="1582166" cy="64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>
            <a:endCxn id="28" idx="3"/>
          </p:cNvCxnSpPr>
          <p:nvPr/>
        </p:nvCxnSpPr>
        <p:spPr>
          <a:xfrm rot="10800000" flipV="1">
            <a:off x="3254705" y="1645920"/>
            <a:ext cx="1582167" cy="636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 flipV="1">
            <a:off x="3286802" y="2194053"/>
            <a:ext cx="1550070" cy="347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flipV="1">
            <a:off x="3254706" y="2429270"/>
            <a:ext cx="1582166" cy="611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0800000" flipV="1">
            <a:off x="3254705" y="2493645"/>
            <a:ext cx="1582172" cy="66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flipV="1">
            <a:off x="3254706" y="3229681"/>
            <a:ext cx="1582170" cy="20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 rot="10800000" flipV="1">
            <a:off x="3254706" y="3324225"/>
            <a:ext cx="1582170" cy="4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3254705" y="3434135"/>
            <a:ext cx="1582171" cy="910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화살표 61"/>
          <p:cNvCxnSpPr/>
          <p:nvPr/>
        </p:nvCxnSpPr>
        <p:spPr>
          <a:xfrm rot="10800000">
            <a:off x="3254706" y="3533188"/>
            <a:ext cx="1582165" cy="900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화살표 62"/>
          <p:cNvCxnSpPr/>
          <p:nvPr/>
        </p:nvCxnSpPr>
        <p:spPr>
          <a:xfrm rot="16200000" flipH="1">
            <a:off x="3194310" y="3717409"/>
            <a:ext cx="1702963" cy="1582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화살표 65"/>
          <p:cNvCxnSpPr/>
          <p:nvPr/>
        </p:nvCxnSpPr>
        <p:spPr>
          <a:xfrm rot="16200000" flipV="1">
            <a:off x="3146046" y="3859603"/>
            <a:ext cx="1799482" cy="1582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화살표 66"/>
          <p:cNvCxnSpPr/>
          <p:nvPr/>
        </p:nvCxnSpPr>
        <p:spPr>
          <a:xfrm flipV="1">
            <a:off x="7355128" y="1227953"/>
            <a:ext cx="1471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화살표 67"/>
          <p:cNvCxnSpPr/>
          <p:nvPr/>
        </p:nvCxnSpPr>
        <p:spPr>
          <a:xfrm rot="10800000">
            <a:off x="7355128" y="1486645"/>
            <a:ext cx="1471986" cy="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화살표 68"/>
          <p:cNvCxnSpPr/>
          <p:nvPr/>
        </p:nvCxnSpPr>
        <p:spPr>
          <a:xfrm flipV="1">
            <a:off x="7355128" y="2304278"/>
            <a:ext cx="1471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69"/>
          <p:cNvCxnSpPr/>
          <p:nvPr/>
        </p:nvCxnSpPr>
        <p:spPr>
          <a:xfrm rot="10800000">
            <a:off x="7355128" y="2562970"/>
            <a:ext cx="1471986" cy="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화살표 70"/>
          <p:cNvCxnSpPr/>
          <p:nvPr/>
        </p:nvCxnSpPr>
        <p:spPr>
          <a:xfrm flipV="1">
            <a:off x="7364653" y="3332978"/>
            <a:ext cx="1471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화살표 71"/>
          <p:cNvCxnSpPr/>
          <p:nvPr/>
        </p:nvCxnSpPr>
        <p:spPr>
          <a:xfrm rot="10800000">
            <a:off x="7364653" y="3591670"/>
            <a:ext cx="1471986" cy="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화살표 72"/>
          <p:cNvCxnSpPr/>
          <p:nvPr/>
        </p:nvCxnSpPr>
        <p:spPr>
          <a:xfrm flipV="1">
            <a:off x="7345603" y="4199753"/>
            <a:ext cx="1471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화살표 73"/>
          <p:cNvCxnSpPr/>
          <p:nvPr/>
        </p:nvCxnSpPr>
        <p:spPr>
          <a:xfrm rot="10800000">
            <a:off x="7345603" y="4363195"/>
            <a:ext cx="1471986" cy="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화살표 74"/>
          <p:cNvCxnSpPr/>
          <p:nvPr/>
        </p:nvCxnSpPr>
        <p:spPr>
          <a:xfrm flipV="1">
            <a:off x="7355126" y="4573580"/>
            <a:ext cx="1462464" cy="834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/>
          <p:nvPr/>
        </p:nvCxnSpPr>
        <p:spPr>
          <a:xfrm rot="10800000" flipV="1">
            <a:off x="7355128" y="4752906"/>
            <a:ext cx="1462472" cy="785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7181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96862" y="744489"/>
            <a:ext cx="2518255" cy="4942199"/>
          </a:xfrm>
          <a:prstGeom prst="rect">
            <a:avLst/>
          </a:prstGeom>
          <a:solidFill>
            <a:srgbClr val="42d24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9612519" y="3169208"/>
            <a:ext cx="1886943" cy="5195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800"/>
              <a:t>DBConnect</a:t>
            </a:r>
            <a:endParaRPr lang="en-US" altLang="ko-KR" sz="2800"/>
          </a:p>
        </p:txBody>
      </p:sp>
      <p:sp>
        <p:nvSpPr>
          <p:cNvPr id="11" name="직사각형 10"/>
          <p:cNvSpPr/>
          <p:nvPr/>
        </p:nvSpPr>
        <p:spPr>
          <a:xfrm>
            <a:off x="6375434" y="753562"/>
            <a:ext cx="2518255" cy="4933126"/>
          </a:xfrm>
          <a:prstGeom prst="rect">
            <a:avLst/>
          </a:prstGeom>
          <a:solidFill>
            <a:srgbClr val="d3d3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화살표 17"/>
          <p:cNvCxnSpPr>
            <a:stCxn id="35" idx="0"/>
            <a:endCxn id="4" idx="2"/>
          </p:cNvCxnSpPr>
          <p:nvPr/>
        </p:nvCxnSpPr>
        <p:spPr>
          <a:xfrm rot="5400000" flipH="1" flipV="1">
            <a:off x="10459380" y="5783158"/>
            <a:ext cx="193079" cy="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/>
          <p:nvPr/>
        </p:nvCxnSpPr>
        <p:spPr>
          <a:xfrm>
            <a:off x="8893545" y="3349065"/>
            <a:ext cx="403177" cy="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화살표 19"/>
          <p:cNvCxnSpPr/>
          <p:nvPr/>
        </p:nvCxnSpPr>
        <p:spPr>
          <a:xfrm rot="10800000">
            <a:off x="8893548" y="3498464"/>
            <a:ext cx="403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0" y="0"/>
            <a:ext cx="4155948" cy="6991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※</a:t>
            </a:r>
            <a:r>
              <a:rPr lang="en-US" altLang="ko-KR" sz="4000"/>
              <a:t> REVIEW</a:t>
            </a:r>
            <a:endParaRPr lang="en-US" altLang="ko-KR" sz="4000"/>
          </a:p>
        </p:txBody>
      </p:sp>
      <p:sp>
        <p:nvSpPr>
          <p:cNvPr id="26" name="직사각형 25"/>
          <p:cNvSpPr/>
          <p:nvPr/>
        </p:nvSpPr>
        <p:spPr>
          <a:xfrm>
            <a:off x="6375294" y="5889685"/>
            <a:ext cx="2518255" cy="694641"/>
          </a:xfrm>
          <a:prstGeom prst="rect">
            <a:avLst/>
          </a:prstGeom>
          <a:solidFill>
            <a:srgbClr val="90d3f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6834381" y="6026477"/>
            <a:ext cx="1679679" cy="42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Product(DTO)</a:t>
            </a:r>
            <a:endParaRPr lang="en-US" altLang="ko-KR" sz="2200"/>
          </a:p>
        </p:txBody>
      </p:sp>
      <p:sp>
        <p:nvSpPr>
          <p:cNvPr id="35" name="직사각형 34"/>
          <p:cNvSpPr/>
          <p:nvPr/>
        </p:nvSpPr>
        <p:spPr>
          <a:xfrm>
            <a:off x="9296722" y="5879768"/>
            <a:ext cx="2518255" cy="694641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9716009" y="6016560"/>
            <a:ext cx="1679679" cy="42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MariaDBCon</a:t>
            </a:r>
            <a:endParaRPr lang="en-US" altLang="ko-KR" sz="2200"/>
          </a:p>
        </p:txBody>
      </p:sp>
      <p:sp>
        <p:nvSpPr>
          <p:cNvPr id="37" name="가로 글상자 36"/>
          <p:cNvSpPr txBox="1"/>
          <p:nvPr/>
        </p:nvSpPr>
        <p:spPr>
          <a:xfrm>
            <a:off x="6680582" y="3171409"/>
            <a:ext cx="1987277" cy="51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ReviewDAO</a:t>
            </a:r>
            <a:endParaRPr lang="en-US" altLang="ko-KR" sz="2800"/>
          </a:p>
        </p:txBody>
      </p:sp>
      <p:sp>
        <p:nvSpPr>
          <p:cNvPr id="43" name="직사각형 42"/>
          <p:cNvSpPr/>
          <p:nvPr/>
        </p:nvSpPr>
        <p:spPr>
          <a:xfrm>
            <a:off x="313875" y="744489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4" name="가로 글상자 43"/>
          <p:cNvSpPr txBox="1"/>
          <p:nvPr/>
        </p:nvSpPr>
        <p:spPr>
          <a:xfrm>
            <a:off x="751475" y="800177"/>
            <a:ext cx="1643054" cy="451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ProductCtrl</a:t>
            </a:r>
            <a:endParaRPr lang="en-US" altLang="ko-KR" sz="2400"/>
          </a:p>
        </p:txBody>
      </p:sp>
      <p:sp>
        <p:nvSpPr>
          <p:cNvPr id="45" name="직사각형 44"/>
          <p:cNvSpPr/>
          <p:nvPr/>
        </p:nvSpPr>
        <p:spPr>
          <a:xfrm>
            <a:off x="313875" y="1526563"/>
            <a:ext cx="2518255" cy="5788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671994" y="1605550"/>
            <a:ext cx="1837206" cy="42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getProduct.jsp</a:t>
            </a:r>
            <a:endParaRPr lang="en-US" altLang="ko-KR" sz="2200"/>
          </a:p>
        </p:txBody>
      </p:sp>
      <p:cxnSp>
        <p:nvCxnSpPr>
          <p:cNvPr id="47" name="화살표 46"/>
          <p:cNvCxnSpPr>
            <a:stCxn id="43" idx="2"/>
            <a:endCxn id="45" idx="0"/>
          </p:cNvCxnSpPr>
          <p:nvPr/>
        </p:nvCxnSpPr>
        <p:spPr>
          <a:xfrm rot="16200000" flipH="1">
            <a:off x="1463312" y="1416873"/>
            <a:ext cx="219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2832130" y="895492"/>
            <a:ext cx="3543304" cy="1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>
            <a:endCxn id="43" idx="3"/>
          </p:cNvCxnSpPr>
          <p:nvPr/>
        </p:nvCxnSpPr>
        <p:spPr>
          <a:xfrm rot="10800000">
            <a:off x="2832130" y="1025837"/>
            <a:ext cx="3543304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82854" y="1936754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96454" y="2693382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6" name="가로 글상자 55"/>
          <p:cNvSpPr txBox="1"/>
          <p:nvPr/>
        </p:nvSpPr>
        <p:spPr>
          <a:xfrm>
            <a:off x="3623378" y="2765672"/>
            <a:ext cx="1927103" cy="42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addReview.jsp</a:t>
            </a:r>
            <a:endParaRPr lang="en-US" altLang="ko-KR" sz="2200"/>
          </a:p>
        </p:txBody>
      </p:sp>
      <p:sp>
        <p:nvSpPr>
          <p:cNvPr id="62" name="직사각형 61"/>
          <p:cNvSpPr/>
          <p:nvPr/>
        </p:nvSpPr>
        <p:spPr>
          <a:xfrm>
            <a:off x="3277405" y="1212570"/>
            <a:ext cx="2518255" cy="562695"/>
          </a:xfrm>
          <a:prstGeom prst="rect">
            <a:avLst/>
          </a:prstGeom>
          <a:solidFill>
            <a:srgbClr val="ecf2f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3" name="가로 글상자 62"/>
          <p:cNvSpPr txBox="1"/>
          <p:nvPr/>
        </p:nvSpPr>
        <p:spPr>
          <a:xfrm>
            <a:off x="3482994" y="1307184"/>
            <a:ext cx="2131671" cy="39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AddReviewProCtrl</a:t>
            </a:r>
            <a:endParaRPr lang="en-US" altLang="ko-KR" sz="2000"/>
          </a:p>
        </p:txBody>
      </p:sp>
      <p:cxnSp>
        <p:nvCxnSpPr>
          <p:cNvPr id="72" name="화살표 71"/>
          <p:cNvCxnSpPr>
            <a:stCxn id="55" idx="0"/>
            <a:endCxn id="55" idx="0"/>
          </p:cNvCxnSpPr>
          <p:nvPr/>
        </p:nvCxnSpPr>
        <p:spPr>
          <a:xfrm>
            <a:off x="4555581" y="269338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화살표 72"/>
          <p:cNvCxnSpPr/>
          <p:nvPr/>
        </p:nvCxnSpPr>
        <p:spPr>
          <a:xfrm rot="16200000" flipV="1">
            <a:off x="5166861" y="2238159"/>
            <a:ext cx="925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>
            <a:stCxn id="45" idx="2"/>
            <a:endCxn id="45" idx="2"/>
          </p:cNvCxnSpPr>
          <p:nvPr/>
        </p:nvCxnSpPr>
        <p:spPr>
          <a:xfrm>
            <a:off x="1573002" y="210545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301902" y="3714356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1" name="가로 글상자 80"/>
          <p:cNvSpPr txBox="1"/>
          <p:nvPr/>
        </p:nvSpPr>
        <p:spPr>
          <a:xfrm>
            <a:off x="3664749" y="3785877"/>
            <a:ext cx="1887629" cy="42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DelReviewCtrl</a:t>
            </a:r>
            <a:endParaRPr lang="en-US" altLang="ko-KR" sz="2200"/>
          </a:p>
        </p:txBody>
      </p:sp>
      <p:sp>
        <p:nvSpPr>
          <p:cNvPr id="82" name="직사각형 81"/>
          <p:cNvSpPr/>
          <p:nvPr/>
        </p:nvSpPr>
        <p:spPr>
          <a:xfrm>
            <a:off x="3315502" y="4451933"/>
            <a:ext cx="2518255" cy="562695"/>
          </a:xfrm>
          <a:prstGeom prst="rect">
            <a:avLst/>
          </a:prstGeom>
          <a:solidFill>
            <a:srgbClr val="ffddc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3" name="가로 글상자 82"/>
          <p:cNvSpPr txBox="1"/>
          <p:nvPr/>
        </p:nvSpPr>
        <p:spPr>
          <a:xfrm>
            <a:off x="3542707" y="4531994"/>
            <a:ext cx="2122549" cy="39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mypageReview.jsp</a:t>
            </a:r>
            <a:endParaRPr lang="en-US" altLang="ko-KR" sz="2000"/>
          </a:p>
        </p:txBody>
      </p:sp>
      <p:cxnSp>
        <p:nvCxnSpPr>
          <p:cNvPr id="87" name="화살표 86"/>
          <p:cNvCxnSpPr>
            <a:stCxn id="82" idx="0"/>
            <a:endCxn id="82" idx="0"/>
          </p:cNvCxnSpPr>
          <p:nvPr/>
        </p:nvCxnSpPr>
        <p:spPr>
          <a:xfrm>
            <a:off x="4574630" y="445193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313505" y="5182762"/>
            <a:ext cx="2518255" cy="562695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3" name="가로 글상자 92"/>
          <p:cNvSpPr txBox="1"/>
          <p:nvPr/>
        </p:nvSpPr>
        <p:spPr>
          <a:xfrm>
            <a:off x="3509167" y="5270705"/>
            <a:ext cx="2198793" cy="39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MypageReviewCtrl</a:t>
            </a:r>
            <a:endParaRPr lang="en-US" altLang="ko-KR" sz="2000"/>
          </a:p>
        </p:txBody>
      </p:sp>
      <p:cxnSp>
        <p:nvCxnSpPr>
          <p:cNvPr id="111" name="화살표 110"/>
          <p:cNvCxnSpPr/>
          <p:nvPr/>
        </p:nvCxnSpPr>
        <p:spPr>
          <a:xfrm rot="16200000" flipH="1">
            <a:off x="4414696" y="2619963"/>
            <a:ext cx="219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가로 글상자 122"/>
          <p:cNvSpPr txBox="1"/>
          <p:nvPr/>
        </p:nvSpPr>
        <p:spPr>
          <a:xfrm>
            <a:off x="3621257" y="2041290"/>
            <a:ext cx="1887629" cy="39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AddReviewCtrl</a:t>
            </a:r>
            <a:endParaRPr lang="en-US" altLang="ko-KR" sz="2000"/>
          </a:p>
        </p:txBody>
      </p:sp>
      <p:cxnSp>
        <p:nvCxnSpPr>
          <p:cNvPr id="124" name="화살표 123"/>
          <p:cNvCxnSpPr/>
          <p:nvPr/>
        </p:nvCxnSpPr>
        <p:spPr>
          <a:xfrm>
            <a:off x="5817286" y="1416873"/>
            <a:ext cx="558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화살표 128"/>
          <p:cNvCxnSpPr/>
          <p:nvPr/>
        </p:nvCxnSpPr>
        <p:spPr>
          <a:xfrm rot="10800000">
            <a:off x="5795660" y="1575240"/>
            <a:ext cx="579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화살표 129"/>
          <p:cNvCxnSpPr>
            <a:stCxn id="92" idx="0"/>
          </p:cNvCxnSpPr>
          <p:nvPr/>
        </p:nvCxnSpPr>
        <p:spPr>
          <a:xfrm rot="5400000" flipH="1" flipV="1">
            <a:off x="4495714" y="5091547"/>
            <a:ext cx="168134" cy="14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화살표 135"/>
          <p:cNvCxnSpPr>
            <a:stCxn id="82" idx="0"/>
          </p:cNvCxnSpPr>
          <p:nvPr/>
        </p:nvCxnSpPr>
        <p:spPr>
          <a:xfrm rot="16200000" flipV="1">
            <a:off x="4486190" y="4363494"/>
            <a:ext cx="174883" cy="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화살표 136"/>
          <p:cNvCxnSpPr/>
          <p:nvPr/>
        </p:nvCxnSpPr>
        <p:spPr>
          <a:xfrm rot="10800000">
            <a:off x="5806183" y="5563338"/>
            <a:ext cx="579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화살표 137"/>
          <p:cNvCxnSpPr/>
          <p:nvPr/>
        </p:nvCxnSpPr>
        <p:spPr>
          <a:xfrm rot="10800000">
            <a:off x="5806183" y="4121761"/>
            <a:ext cx="579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화살표 138"/>
          <p:cNvCxnSpPr/>
          <p:nvPr/>
        </p:nvCxnSpPr>
        <p:spPr>
          <a:xfrm>
            <a:off x="5816926" y="3907531"/>
            <a:ext cx="558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화살표 140"/>
          <p:cNvCxnSpPr/>
          <p:nvPr/>
        </p:nvCxnSpPr>
        <p:spPr>
          <a:xfrm>
            <a:off x="5816926" y="5357734"/>
            <a:ext cx="558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943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</ep:Words>
  <ep:PresentationFormat>화면 슬라이드 쇼(4:3)</ep:PresentationFormat>
  <ep:Paragraphs>196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2023-08-31T10:59:47.502</dcterms:created>
  <dc:creator>jk347</dc:creator>
  <cp:lastModifiedBy>jk347</cp:lastModifiedBy>
  <dcterms:modified xsi:type="dcterms:W3CDTF">2023-09-04T15:02:58.719</dcterms:modified>
  <cp:revision>161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