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</TotalTime>
  <Words>55</Words>
  <Application>Microsoft Office PowerPoint</Application>
  <PresentationFormat>화면 슬라이드 쇼(4:3)</PresentationFormat>
  <Paragraphs>22</Paragraphs>
  <Slides>7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필수</vt:lpstr>
      <vt:lpstr>Java mini project</vt:lpstr>
      <vt:lpstr>프로젝트명: 산성비     a.k.a Acid rain</vt:lpstr>
      <vt:lpstr>프로젝트명: 산성비     a.k.a Acid rain</vt:lpstr>
      <vt:lpstr>프로젝트명: 산성비     a.k.a Acid rain</vt:lpstr>
      <vt:lpstr>JOptionPane__F.AddWindowListener</vt:lpstr>
      <vt:lpstr>Automatic cursor transfer</vt:lpstr>
      <vt:lpstr>시연행사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6</cp:revision>
  <dcterms:created xsi:type="dcterms:W3CDTF">2017-07-18T04:27:56Z</dcterms:created>
  <dcterms:modified xsi:type="dcterms:W3CDTF">2017-07-19T07:03:53Z</dcterms:modified>
</cp:coreProperties>
</file>