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63" r:id="rId3"/>
    <p:sldId id="259" r:id="rId4"/>
    <p:sldId id="260" r:id="rId5"/>
    <p:sldId id="261" r:id="rId6"/>
    <p:sldId id="278" r:id="rId7"/>
    <p:sldId id="265" r:id="rId8"/>
    <p:sldId id="267" r:id="rId9"/>
    <p:sldId id="268" r:id="rId10"/>
    <p:sldId id="269" r:id="rId11"/>
    <p:sldId id="270" r:id="rId12"/>
    <p:sldId id="266" r:id="rId13"/>
    <p:sldId id="272" r:id="rId14"/>
    <p:sldId id="257" r:id="rId15"/>
    <p:sldId id="258" r:id="rId16"/>
    <p:sldId id="276" r:id="rId17"/>
    <p:sldId id="280" r:id="rId18"/>
    <p:sldId id="279" r:id="rId19"/>
    <p:sldId id="262" r:id="rId20"/>
    <p:sldId id="264" r:id="rId21"/>
    <p:sldId id="274" r:id="rId22"/>
    <p:sldId id="275" r:id="rId23"/>
    <p:sldId id="273" r:id="rId24"/>
    <p:sldId id="27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95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3013-7079-4F4B-B755-59FA6674D111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60FD-E6E8-45D8-AE86-7BFFEEA2B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060FD-E6E8-45D8-AE86-7BFFEEA2B2A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8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E7A0661-92A3-482A-B733-715728D41759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200399"/>
          </a:xfrm>
        </p:spPr>
        <p:txBody>
          <a:bodyPr/>
          <a:lstStyle/>
          <a:p>
            <a:r>
              <a:rPr lang="en-US" altLang="ko-KR" dirty="0" smtClean="0"/>
              <a:t>Java mini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6136" y="5445224"/>
            <a:ext cx="3096344" cy="1280567"/>
          </a:xfrm>
        </p:spPr>
        <p:txBody>
          <a:bodyPr>
            <a:noAutofit/>
          </a:bodyPr>
          <a:lstStyle/>
          <a:p>
            <a:pPr algn="r"/>
            <a:r>
              <a:rPr lang="ko-KR" altLang="en-US" sz="2400" spc="0" dirty="0" err="1" smtClean="0">
                <a:latin typeface="배달의민족 주아" pitchFamily="18" charset="-127"/>
                <a:ea typeface="배달의민족 주아" pitchFamily="18" charset="-127"/>
              </a:rPr>
              <a:t>희망앱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 아카데미 </a:t>
            </a:r>
            <a:r>
              <a:rPr lang="en-US" altLang="ko-KR" sz="2400" spc="0" dirty="0" smtClean="0">
                <a:latin typeface="배달의민족 주아" pitchFamily="18" charset="-127"/>
                <a:ea typeface="배달의민족 주아" pitchFamily="18" charset="-127"/>
              </a:rPr>
              <a:t>11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기</a:t>
            </a:r>
            <a:endParaRPr lang="en-US" altLang="ko-KR" sz="2400" spc="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김한</a:t>
            </a:r>
            <a:r>
              <a:rPr lang="ko-KR" altLang="en-US" sz="2400" spc="0" dirty="0">
                <a:latin typeface="배달의민족 주아" pitchFamily="18" charset="-127"/>
                <a:ea typeface="배달의민족 주아" pitchFamily="18" charset="-127"/>
              </a:rPr>
              <a:t>울</a:t>
            </a:r>
          </a:p>
        </p:txBody>
      </p:sp>
      <p:pic>
        <p:nvPicPr>
          <p:cNvPr id="1028" name="Picture 4" descr="https://ext.fmkorea.com/files/attach/new/20170104/486616/76008/551991573/1d85b9116ab726aa8e94a6cc9b4f5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33936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버튼에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를 나누어 처음 </a:t>
            </a:r>
            <a:r>
              <a:rPr lang="ko-KR" altLang="en-US" dirty="0" err="1" smtClean="0"/>
              <a:t>눌렀을시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insert,</a:t>
            </a:r>
          </a:p>
          <a:p>
            <a:r>
              <a:rPr lang="ko-KR" altLang="en-US" dirty="0" smtClean="0"/>
              <a:t>그 이후로는 지속적으로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되도록  구현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60" y="2459125"/>
            <a:ext cx="31242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8" y="6237312"/>
            <a:ext cx="8323383" cy="44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0" y="3173048"/>
            <a:ext cx="4430588" cy="21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" y="3439747"/>
            <a:ext cx="2990428" cy="41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" y="3922116"/>
            <a:ext cx="3096344" cy="199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941168"/>
            <a:ext cx="7620000" cy="1473027"/>
          </a:xfrm>
        </p:spPr>
        <p:txBody>
          <a:bodyPr/>
          <a:lstStyle/>
          <a:p>
            <a:r>
              <a:rPr lang="ko-KR" altLang="en-US" dirty="0" smtClean="0"/>
              <a:t>타입 선택하고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버튼을 클릭하면 서버에서 모든 클라이언트에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뽑아온 단어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좌표와 속도 조절을 위한 </a:t>
            </a:r>
            <a:r>
              <a:rPr lang="en-US" altLang="ko-KR" dirty="0" err="1" smtClean="0"/>
              <a:t>deltaY</a:t>
            </a:r>
            <a:r>
              <a:rPr lang="ko-KR" altLang="en-US" dirty="0" smtClean="0"/>
              <a:t>를 담은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동일하게 뿌려준다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" y="1844824"/>
            <a:ext cx="8677275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132994824" descr="EMB0000256845e6"/>
          <p:cNvPicPr>
            <a:picLocks noChangeAspect="1" noChangeArrowheads="1"/>
          </p:cNvPicPr>
          <p:nvPr/>
        </p:nvPicPr>
        <p:blipFill>
          <a:blip r:embed="rId2"/>
          <a:srcRect l="18217" t="20183" r="18347" b="6595"/>
          <a:stretch>
            <a:fillRect/>
          </a:stretch>
        </p:blipFill>
        <p:spPr bwMode="auto">
          <a:xfrm>
            <a:off x="827584" y="1772816"/>
            <a:ext cx="6822353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92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모서리가 둥근 직사각형 2073"/>
          <p:cNvSpPr/>
          <p:nvPr/>
        </p:nvSpPr>
        <p:spPr>
          <a:xfrm>
            <a:off x="611560" y="1736812"/>
            <a:ext cx="6306566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구조도 및 관계도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23" y="980728"/>
            <a:ext cx="18002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순서도: 처리 4"/>
          <p:cNvSpPr/>
          <p:nvPr/>
        </p:nvSpPr>
        <p:spPr>
          <a:xfrm>
            <a:off x="725438" y="1844824"/>
            <a:ext cx="1728192" cy="100811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클라이언트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38636" y="2024844"/>
            <a:ext cx="1728192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애니메이션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패널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쓰레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93332" y="2024844"/>
            <a:ext cx="1728192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Reader</a:t>
            </a:r>
          </a:p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Thread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2735" y="3616263"/>
            <a:ext cx="1944216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Message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Object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전달 객체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438" y="5008599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서버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08759" y="5238700"/>
            <a:ext cx="1728192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클라이언트 통신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Com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클래스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88224" y="5373216"/>
            <a:ext cx="1728192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DB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07621" y="4121621"/>
            <a:ext cx="1503784" cy="665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DAO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1" name="직선 화살표 연결선 10"/>
          <p:cNvCxnSpPr>
            <a:stCxn id="15" idx="2"/>
            <a:endCxn id="13" idx="0"/>
          </p:cNvCxnSpPr>
          <p:nvPr/>
        </p:nvCxnSpPr>
        <p:spPr>
          <a:xfrm flipH="1">
            <a:off x="7452320" y="4787305"/>
            <a:ext cx="7193" cy="585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67" name="직선 화살표 연결선 2066"/>
          <p:cNvCxnSpPr>
            <a:stCxn id="7" idx="2"/>
          </p:cNvCxnSpPr>
          <p:nvPr/>
        </p:nvCxnSpPr>
        <p:spPr>
          <a:xfrm>
            <a:off x="3964843" y="4480359"/>
            <a:ext cx="0" cy="7583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9" name="직선 화살표 연결선 2068"/>
          <p:cNvCxnSpPr/>
          <p:nvPr/>
        </p:nvCxnSpPr>
        <p:spPr>
          <a:xfrm>
            <a:off x="2225874" y="5592452"/>
            <a:ext cx="97093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2" idx="3"/>
            <a:endCxn id="15" idx="1"/>
          </p:cNvCxnSpPr>
          <p:nvPr/>
        </p:nvCxnSpPr>
        <p:spPr>
          <a:xfrm flipV="1">
            <a:off x="4936951" y="4454463"/>
            <a:ext cx="1770670" cy="110827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화살표 연결선 2075"/>
          <p:cNvCxnSpPr>
            <a:endCxn id="7" idx="0"/>
          </p:cNvCxnSpPr>
          <p:nvPr/>
        </p:nvCxnSpPr>
        <p:spPr>
          <a:xfrm>
            <a:off x="3964843" y="2960948"/>
            <a:ext cx="0" cy="65531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761016" y="3818781"/>
            <a:ext cx="858924" cy="459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VO’s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4" idx="3"/>
            <a:endCxn id="7" idx="1"/>
          </p:cNvCxnSpPr>
          <p:nvPr/>
        </p:nvCxnSpPr>
        <p:spPr>
          <a:xfrm>
            <a:off x="2619940" y="4048311"/>
            <a:ext cx="37279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JOptionPane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F.AddWindowListener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206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cursor 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핵심구현내용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0072" y="1700808"/>
            <a:ext cx="3528392" cy="442535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플레이어 선택에 따라</a:t>
            </a:r>
            <a:endParaRPr lang="en-US" altLang="ko-KR" dirty="0" smtClean="0"/>
          </a:p>
          <a:p>
            <a:r>
              <a:rPr lang="ko-KR" altLang="en-US" dirty="0" smtClean="0"/>
              <a:t>단어 리스트를 가지며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 delta</a:t>
            </a:r>
            <a:r>
              <a:rPr lang="ko-KR" altLang="en-US" dirty="0" smtClean="0"/>
              <a:t>값을 </a:t>
            </a:r>
            <a:endParaRPr lang="en-US" altLang="ko-KR" dirty="0" smtClean="0"/>
          </a:p>
          <a:p>
            <a:r>
              <a:rPr lang="ko-KR" altLang="en-US" dirty="0" err="1" smtClean="0"/>
              <a:t>단어별로</a:t>
            </a:r>
            <a:r>
              <a:rPr lang="ko-KR" altLang="en-US" dirty="0" smtClean="0"/>
              <a:t> 지정하여 리스트에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클라이언트에 </a:t>
            </a:r>
            <a:r>
              <a:rPr lang="en-US" altLang="ko-KR" dirty="0"/>
              <a:t> </a:t>
            </a:r>
            <a:r>
              <a:rPr lang="ko-KR" altLang="en-US" dirty="0" smtClean="0"/>
              <a:t>리스트를 뿌려준다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466663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41" y="5301208"/>
            <a:ext cx="3024336" cy="52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5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핵심구현내용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7"/>
          <a:stretch/>
        </p:blipFill>
        <p:spPr bwMode="auto">
          <a:xfrm>
            <a:off x="396330" y="2852935"/>
            <a:ext cx="6715125" cy="234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0" y="1772816"/>
            <a:ext cx="4607718" cy="93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580112" y="1810487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drawWords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deltaY</a:t>
            </a:r>
            <a:r>
              <a:rPr lang="ko-KR" altLang="en-US" dirty="0" smtClean="0"/>
              <a:t>만큼 </a:t>
            </a:r>
            <a:r>
              <a:rPr lang="en-US" altLang="ko-KR" dirty="0" smtClean="0"/>
              <a:t>y </a:t>
            </a:r>
            <a:r>
              <a:rPr lang="ko-KR" altLang="en-US" dirty="0" smtClean="0"/>
              <a:t>값 변경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82863" y="5373216"/>
            <a:ext cx="5328592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Repaint()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paint()</a:t>
            </a:r>
            <a:r>
              <a:rPr lang="ko-KR" altLang="en-US" dirty="0" smtClean="0"/>
              <a:t>를 호출하여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단어의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좌표를 받아 해당 위치에 문자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5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부가내용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JOptionPane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팝업 출력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50988"/>
            <a:ext cx="4494776" cy="443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0989"/>
            <a:ext cx="3888431" cy="443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11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시연행</a:t>
            </a:r>
            <a:r>
              <a:rPr lang="ko-KR" altLang="en-US" dirty="0"/>
              <a:t>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845918" cy="41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0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rtlCol="0">
            <a:normAutofit lnSpcReduction="10000"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õ"/>
              <a:defRPr kumimoji="0" sz="3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â"/>
              <a:defRPr kumimoji="0" sz="28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 2"/>
              <a:buChar char="Ý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 2"/>
              <a:buChar char="×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 2"/>
              <a:buChar char="Ð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4">
                  <a:tint val="60000"/>
                </a:schemeClr>
              </a:buClr>
              <a:buSzPct val="60000"/>
              <a:buFont typeface="Wingdings 2"/>
              <a:buChar char="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3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프로젝트 소개 </a:t>
            </a:r>
            <a:r>
              <a:rPr lang="ko-KR" altLang="en-US" dirty="0" smtClean="0"/>
              <a:t>및 목표</a:t>
            </a:r>
            <a:endParaRPr lang="en-US" altLang="ko-KR" dirty="0" smtClean="0"/>
          </a:p>
          <a:p>
            <a:r>
              <a:rPr lang="ko-KR" altLang="en-US" dirty="0" smtClean="0"/>
              <a:t> 개발일정</a:t>
            </a:r>
            <a:endParaRPr lang="en-US" altLang="ko-KR" dirty="0" smtClean="0"/>
          </a:p>
          <a:p>
            <a:r>
              <a:rPr lang="ko-KR" altLang="en-US" dirty="0" smtClean="0"/>
              <a:t> 주요기능</a:t>
            </a:r>
            <a:endParaRPr lang="en-US" altLang="ko-KR" dirty="0" smtClean="0"/>
          </a:p>
          <a:p>
            <a:r>
              <a:rPr lang="ko-KR" altLang="en-US" dirty="0" smtClean="0"/>
              <a:t> 핵심소스구현</a:t>
            </a:r>
            <a:endParaRPr lang="en-US" altLang="ko-KR" dirty="0"/>
          </a:p>
          <a:p>
            <a:r>
              <a:rPr lang="ko-KR" altLang="en-US" dirty="0" smtClean="0"/>
              <a:t> 개발환경</a:t>
            </a:r>
            <a:endParaRPr lang="en-US" altLang="ko-KR" dirty="0" smtClean="0"/>
          </a:p>
          <a:p>
            <a:r>
              <a:rPr lang="ko-KR" altLang="en-US" dirty="0" smtClean="0"/>
              <a:t> 시연행사</a:t>
            </a:r>
            <a:endParaRPr lang="en-US" altLang="ko-KR" dirty="0" smtClean="0"/>
          </a:p>
          <a:p>
            <a:r>
              <a:rPr lang="en-US" altLang="ko-KR" dirty="0" smtClean="0"/>
              <a:t> Q&amp;A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93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132804408" descr="EMB0000256845de"/>
          <p:cNvPicPr>
            <a:picLocks noChangeAspect="1" noChangeArrowheads="1"/>
          </p:cNvPicPr>
          <p:nvPr/>
        </p:nvPicPr>
        <p:blipFill>
          <a:blip r:embed="rId2"/>
          <a:srcRect l="39427" t="29942" r="54169" b="61066"/>
          <a:stretch>
            <a:fillRect/>
          </a:stretch>
        </p:blipFill>
        <p:spPr bwMode="auto">
          <a:xfrm>
            <a:off x="683568" y="1700808"/>
            <a:ext cx="1958975" cy="1547812"/>
          </a:xfrm>
          <a:prstGeom prst="rect">
            <a:avLst/>
          </a:prstGeom>
          <a:noFill/>
        </p:spPr>
      </p:pic>
      <p:pic>
        <p:nvPicPr>
          <p:cNvPr id="5" name="_x133002616" descr="EMB0000256845df"/>
          <p:cNvPicPr>
            <a:picLocks noChangeAspect="1" noChangeArrowheads="1"/>
          </p:cNvPicPr>
          <p:nvPr/>
        </p:nvPicPr>
        <p:blipFill>
          <a:blip r:embed="rId3"/>
          <a:srcRect l="11835" t="50485" r="46875" b="32840"/>
          <a:stretch>
            <a:fillRect/>
          </a:stretch>
        </p:blipFill>
        <p:spPr bwMode="auto">
          <a:xfrm>
            <a:off x="3995936" y="1380477"/>
            <a:ext cx="4087422" cy="928694"/>
          </a:xfrm>
          <a:prstGeom prst="rect">
            <a:avLst/>
          </a:prstGeom>
          <a:noFill/>
        </p:spPr>
      </p:pic>
      <p:pic>
        <p:nvPicPr>
          <p:cNvPr id="6" name="_x132791880" descr="EMB0000256845e0"/>
          <p:cNvPicPr>
            <a:picLocks noChangeAspect="1" noChangeArrowheads="1"/>
          </p:cNvPicPr>
          <p:nvPr/>
        </p:nvPicPr>
        <p:blipFill>
          <a:blip r:embed="rId4"/>
          <a:srcRect l="632" t="8801" r="80090" b="75450"/>
          <a:stretch>
            <a:fillRect/>
          </a:stretch>
        </p:blipFill>
        <p:spPr bwMode="auto">
          <a:xfrm>
            <a:off x="683568" y="4581128"/>
            <a:ext cx="2667887" cy="1224136"/>
          </a:xfrm>
          <a:prstGeom prst="rect">
            <a:avLst/>
          </a:prstGeom>
          <a:noFill/>
        </p:spPr>
      </p:pic>
      <p:pic>
        <p:nvPicPr>
          <p:cNvPr id="1026" name="Picture 2" descr="mysql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21" y="3429000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idisql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47" y="3300188"/>
            <a:ext cx="24765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소감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33" y="1587"/>
            <a:ext cx="529590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5122912" cy="437356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여태까지 배웠던 많은 것들을 통합하는 느낌으로 진행을 </a:t>
            </a:r>
            <a:r>
              <a:rPr lang="ko-KR" altLang="en-US" dirty="0" err="1" smtClean="0"/>
              <a:t>하다보니</a:t>
            </a:r>
            <a:r>
              <a:rPr lang="ko-KR" altLang="en-US" dirty="0" smtClean="0"/>
              <a:t> </a:t>
            </a:r>
            <a:r>
              <a:rPr lang="ko-KR" altLang="en-US" dirty="0" smtClean="0"/>
              <a:t>에러가 끊이질 않았습니다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건강문제까지 겹쳐 지치기도 했지만 문제를 하나 하나 해결해가며 기능들을 구현할 때마다 그 이상의 카타르시스를 느꼈습니다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, JDBC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, swing </a:t>
            </a:r>
            <a:r>
              <a:rPr lang="ko-KR" altLang="en-US" dirty="0" smtClean="0"/>
              <a:t>등 최대한 많은 것들을 구현해 보고 싶었지만 시간과 실력의 제약으로 인해 많은 부분을 포기해야 했던 것이 아쉽습니다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프로젝트를 진행하며 자바와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중요성을 지속적으로 느꼈고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이후에도 꾸준히 공부를 해야겠다고 느꼈습니다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그리고 건강관리도 철저히 하여 아프지 않도록 주의합시다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Special thanks to: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57400"/>
            <a:ext cx="626367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69568"/>
            <a:ext cx="6726138" cy="5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6237"/>
            <a:ext cx="5616624" cy="50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46159"/>
            <a:ext cx="6263672" cy="49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36297"/>
            <a:ext cx="5184575" cy="61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4942"/>
            <a:ext cx="5184576" cy="51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955981"/>
            <a:ext cx="4968551" cy="80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6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47" y="2276872"/>
            <a:ext cx="432744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2420888"/>
            <a:ext cx="5791200" cy="137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8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reflection blurRad="12700" stA="28000" endPos="45000" dist="1000" dir="5400000" sy="-100000" algn="bl" rotWithShape="0"/>
                </a:effectLst>
                <a:latin typeface="배달의민족 주아" pitchFamily="18" charset="-127"/>
                <a:ea typeface="배달의민족 주아" pitchFamily="18" charset="-127"/>
              </a:rPr>
              <a:t>감사합니</a:t>
            </a:r>
            <a:r>
              <a:rPr lang="ko-KR" altLang="en-US" sz="80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reflection blurRad="12700" stA="28000" endPos="45000" dist="1000" dir="5400000" sy="-100000" algn="bl" rotWithShape="0"/>
                </a:effectLst>
                <a:latin typeface="배달의민족 주아" pitchFamily="18" charset="-127"/>
                <a:ea typeface="배달의민족 주아" pitchFamily="18" charset="-127"/>
              </a:rPr>
              <a:t>다</a:t>
            </a:r>
          </a:p>
        </p:txBody>
      </p:sp>
      <p:pic>
        <p:nvPicPr>
          <p:cNvPr id="1026" name="Picture 2" descr="thank you for listening to my presentati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85658"/>
            <a:ext cx="2607820" cy="189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56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/>
              <a:t>프로젝트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www.rda.go.kr/children/images/envi/envi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3" y="1772816"/>
            <a:ext cx="799564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smtClean="0"/>
              <a:t>프로젝트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4098" name="Picture 2" descr="산성비 게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55054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smtClean="0"/>
              <a:t>자동 </a:t>
            </a:r>
            <a:r>
              <a:rPr lang="ko-KR" altLang="en-US" dirty="0" err="1"/>
              <a:t>레벨업</a:t>
            </a:r>
            <a:r>
              <a:rPr lang="ko-KR" altLang="en-US" dirty="0"/>
              <a:t> </a:t>
            </a:r>
            <a:r>
              <a:rPr lang="ko-KR" altLang="en-US" dirty="0" err="1" smtClean="0"/>
              <a:t>없엠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/>
              <a:t>멀티플레이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 </a:t>
            </a:r>
            <a:r>
              <a:rPr lang="ko-KR" altLang="en-US" dirty="0" smtClean="0"/>
              <a:t>선택 개념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</a:t>
            </a:r>
            <a:r>
              <a:rPr lang="ko-KR" altLang="en-US" dirty="0" smtClean="0"/>
              <a:t>별 단어</a:t>
            </a:r>
            <a:r>
              <a:rPr lang="en-US" altLang="ko-KR" dirty="0" smtClean="0"/>
              <a:t>&lt;-&gt; </a:t>
            </a:r>
            <a:r>
              <a:rPr lang="en-US" altLang="ko-KR" dirty="0" smtClean="0"/>
              <a:t>DB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/>
              <a:t>프로젝트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988471" cy="39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3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구현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 Tier system </a:t>
            </a:r>
            <a:r>
              <a:rPr lang="ko-KR" altLang="en-US" dirty="0" smtClean="0"/>
              <a:t>네트워크 통신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실행을 통한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의 구현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클라에</a:t>
            </a:r>
            <a:r>
              <a:rPr lang="ko-KR" altLang="en-US" dirty="0" smtClean="0"/>
              <a:t> 동일한 화면을 보이게 함으로서 </a:t>
            </a:r>
            <a:endParaRPr lang="en-US" altLang="ko-KR" dirty="0" smtClean="0"/>
          </a:p>
          <a:p>
            <a:r>
              <a:rPr lang="ko-KR" altLang="en-US" dirty="0" smtClean="0"/>
              <a:t>동시 실행 </a:t>
            </a:r>
            <a:r>
              <a:rPr lang="ko-KR" altLang="en-US" dirty="0" err="1" smtClean="0"/>
              <a:t>개념에대한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pic>
        <p:nvPicPr>
          <p:cNvPr id="2050" name="Picture 2" descr="3 ti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79118"/>
            <a:ext cx="47910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8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26160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3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          </a:t>
            </a:r>
            <a:r>
              <a:rPr lang="ko-KR" altLang="en-US" dirty="0" smtClean="0"/>
              <a:t>서버는 별개의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클라이언트는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시작과 동시에 서버에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접속하여 네 종류의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테마를 받아온다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24025"/>
            <a:ext cx="4540550" cy="10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4341862" cy="372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8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8024" y="1700808"/>
            <a:ext cx="3888432" cy="4373563"/>
          </a:xfrm>
        </p:spPr>
        <p:txBody>
          <a:bodyPr/>
          <a:lstStyle/>
          <a:p>
            <a:r>
              <a:rPr lang="ko-KR" altLang="en-US" dirty="0" err="1" smtClean="0"/>
              <a:t>유저명</a:t>
            </a:r>
            <a:r>
              <a:rPr lang="ko-KR" altLang="en-US" dirty="0" smtClean="0"/>
              <a:t> 입력하고 등록을 누르면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가 되도록 구현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5" y="1700808"/>
            <a:ext cx="4086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0" y="5949280"/>
            <a:ext cx="8633159" cy="45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0" y="5085184"/>
            <a:ext cx="5610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왼쪽으로 구부러진 화살표 3"/>
          <p:cNvSpPr/>
          <p:nvPr/>
        </p:nvSpPr>
        <p:spPr>
          <a:xfrm rot="19269420">
            <a:off x="5281809" y="3092763"/>
            <a:ext cx="633107" cy="1580379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왼쪽으로 구부러진 화살표 7"/>
          <p:cNvSpPr/>
          <p:nvPr/>
        </p:nvSpPr>
        <p:spPr>
          <a:xfrm rot="17747848">
            <a:off x="6862030" y="4422132"/>
            <a:ext cx="538639" cy="1496393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345</TotalTime>
  <Words>342</Words>
  <Application>Microsoft Office PowerPoint</Application>
  <PresentationFormat>화면 슬라이드 쇼(4:3)</PresentationFormat>
  <Paragraphs>92</Paragraphs>
  <Slides>24</Slides>
  <Notes>1</Notes>
  <HiddenSlides>2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필수</vt:lpstr>
      <vt:lpstr>Java mini project</vt:lpstr>
      <vt:lpstr>Table of Contents</vt:lpstr>
      <vt:lpstr>프로젝트 소개 : 산성비     a.k.a Acid rain</vt:lpstr>
      <vt:lpstr>프로젝트 소개 : 산성비     a.k.a Acid rain</vt:lpstr>
      <vt:lpstr>프로젝트 소개 : 산성비     a.k.a Acid rain</vt:lpstr>
      <vt:lpstr>프로젝트 구현 목표</vt:lpstr>
      <vt:lpstr>개발일정</vt:lpstr>
      <vt:lpstr>주요기능 - 실행화면</vt:lpstr>
      <vt:lpstr>주요기능 - 실행화면</vt:lpstr>
      <vt:lpstr>주요기능 - 실행화면</vt:lpstr>
      <vt:lpstr>주요기능 - 실행화면</vt:lpstr>
      <vt:lpstr>Program flowchart</vt:lpstr>
      <vt:lpstr>주요기능 – 구조도 및 관계도</vt:lpstr>
      <vt:lpstr>JOptionPane__F.AddWindowListener</vt:lpstr>
      <vt:lpstr>Automatic cursor transfer</vt:lpstr>
      <vt:lpstr>핵심구현내용</vt:lpstr>
      <vt:lpstr>핵심구현내용</vt:lpstr>
      <vt:lpstr>부가내용</vt:lpstr>
      <vt:lpstr>시연행사</vt:lpstr>
      <vt:lpstr>개발환경</vt:lpstr>
      <vt:lpstr>소감</vt:lpstr>
      <vt:lpstr>Special thanks to:</vt:lpstr>
      <vt:lpstr>Q&amp;A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mini project</dc:title>
  <dc:creator>Tacademy</dc:creator>
  <cp:lastModifiedBy>Tacademy</cp:lastModifiedBy>
  <cp:revision>49</cp:revision>
  <dcterms:created xsi:type="dcterms:W3CDTF">2017-07-18T04:27:56Z</dcterms:created>
  <dcterms:modified xsi:type="dcterms:W3CDTF">2017-07-20T04:30:10Z</dcterms:modified>
</cp:coreProperties>
</file>