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63" r:id="rId3"/>
    <p:sldId id="259" r:id="rId4"/>
    <p:sldId id="260" r:id="rId5"/>
    <p:sldId id="261" r:id="rId6"/>
    <p:sldId id="265" r:id="rId7"/>
    <p:sldId id="267" r:id="rId8"/>
    <p:sldId id="268" r:id="rId9"/>
    <p:sldId id="269" r:id="rId10"/>
    <p:sldId id="270" r:id="rId11"/>
    <p:sldId id="266" r:id="rId12"/>
    <p:sldId id="272" r:id="rId13"/>
    <p:sldId id="271" r:id="rId14"/>
    <p:sldId id="257" r:id="rId15"/>
    <p:sldId id="258" r:id="rId16"/>
    <p:sldId id="276" r:id="rId17"/>
    <p:sldId id="262" r:id="rId18"/>
    <p:sldId id="264" r:id="rId19"/>
    <p:sldId id="274" r:id="rId20"/>
    <p:sldId id="275" r:id="rId21"/>
    <p:sldId id="273" r:id="rId2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12" y="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A0661-92A3-482A-B733-715728D41759}" type="datetimeFigureOut">
              <a:rPr lang="ko-KR" altLang="en-US" smtClean="0"/>
              <a:t>2017-07-19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9A82F2C-7287-4429-8F59-32C3F21706A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A0661-92A3-482A-B733-715728D41759}" type="datetimeFigureOut">
              <a:rPr lang="ko-KR" altLang="en-US" smtClean="0"/>
              <a:t>2017-07-19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82F2C-7287-4429-8F59-32C3F21706A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A0661-92A3-482A-B733-715728D41759}" type="datetimeFigureOut">
              <a:rPr lang="ko-KR" altLang="en-US" smtClean="0"/>
              <a:t>2017-07-19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82F2C-7287-4429-8F59-32C3F21706A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A0661-92A3-482A-B733-715728D41759}" type="datetimeFigureOut">
              <a:rPr lang="ko-KR" altLang="en-US" smtClean="0"/>
              <a:t>2017-07-19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82F2C-7287-4429-8F59-32C3F21706A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A0661-92A3-482A-B733-715728D41759}" type="datetimeFigureOut">
              <a:rPr lang="ko-KR" altLang="en-US" smtClean="0"/>
              <a:t>2017-07-19</a:t>
            </a:fld>
            <a:endParaRPr lang="ko-KR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9A82F2C-7287-4429-8F59-32C3F21706A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A0661-92A3-482A-B733-715728D41759}" type="datetimeFigureOut">
              <a:rPr lang="ko-KR" altLang="en-US" smtClean="0"/>
              <a:t>2017-07-19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82F2C-7287-4429-8F59-32C3F21706A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A0661-92A3-482A-B733-715728D41759}" type="datetimeFigureOut">
              <a:rPr lang="ko-KR" altLang="en-US" smtClean="0"/>
              <a:t>2017-07-19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82F2C-7287-4429-8F59-32C3F21706A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A0661-92A3-482A-B733-715728D41759}" type="datetimeFigureOut">
              <a:rPr lang="ko-KR" altLang="en-US" smtClean="0"/>
              <a:t>2017-07-19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82F2C-7287-4429-8F59-32C3F21706A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A0661-92A3-482A-B733-715728D41759}" type="datetimeFigureOut">
              <a:rPr lang="ko-KR" altLang="en-US" smtClean="0"/>
              <a:t>2017-07-19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82F2C-7287-4429-8F59-32C3F21706A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A0661-92A3-482A-B733-715728D41759}" type="datetimeFigureOut">
              <a:rPr lang="ko-KR" altLang="en-US" smtClean="0"/>
              <a:t>2017-07-19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82F2C-7287-4429-8F59-32C3F21706A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A0661-92A3-482A-B733-715728D41759}" type="datetimeFigureOut">
              <a:rPr lang="ko-KR" altLang="en-US" smtClean="0"/>
              <a:t>2017-07-19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9A82F2C-7287-4429-8F59-32C3F21706A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FE7A0661-92A3-482A-B733-715728D41759}" type="datetimeFigureOut">
              <a:rPr lang="ko-KR" altLang="en-US" smtClean="0"/>
              <a:t>2017-07-19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D9A82F2C-7287-4429-8F59-32C3F21706A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1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57200" y="228601"/>
            <a:ext cx="7772400" cy="3200399"/>
          </a:xfrm>
        </p:spPr>
        <p:txBody>
          <a:bodyPr/>
          <a:lstStyle/>
          <a:p>
            <a:r>
              <a:rPr lang="en-US" altLang="ko-KR" dirty="0" smtClean="0"/>
              <a:t>Java mini project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796136" y="5445224"/>
            <a:ext cx="3096344" cy="1280567"/>
          </a:xfrm>
        </p:spPr>
        <p:txBody>
          <a:bodyPr>
            <a:noAutofit/>
          </a:bodyPr>
          <a:lstStyle/>
          <a:p>
            <a:pPr algn="r"/>
            <a:r>
              <a:rPr lang="ko-KR" altLang="en-US" sz="2400" spc="0" dirty="0" err="1" smtClean="0">
                <a:latin typeface="배달의민족 주아" pitchFamily="18" charset="-127"/>
                <a:ea typeface="배달의민족 주아" pitchFamily="18" charset="-127"/>
              </a:rPr>
              <a:t>희망앱</a:t>
            </a:r>
            <a:r>
              <a:rPr lang="ko-KR" altLang="en-US" sz="2400" spc="0" dirty="0" smtClean="0">
                <a:latin typeface="배달의민족 주아" pitchFamily="18" charset="-127"/>
                <a:ea typeface="배달의민족 주아" pitchFamily="18" charset="-127"/>
              </a:rPr>
              <a:t> 아카데미 </a:t>
            </a:r>
            <a:r>
              <a:rPr lang="en-US" altLang="ko-KR" sz="2400" spc="0" dirty="0" smtClean="0">
                <a:latin typeface="배달의민족 주아" pitchFamily="18" charset="-127"/>
                <a:ea typeface="배달의민족 주아" pitchFamily="18" charset="-127"/>
              </a:rPr>
              <a:t>11</a:t>
            </a:r>
            <a:r>
              <a:rPr lang="ko-KR" altLang="en-US" sz="2400" spc="0" dirty="0" smtClean="0">
                <a:latin typeface="배달의민족 주아" pitchFamily="18" charset="-127"/>
                <a:ea typeface="배달의민족 주아" pitchFamily="18" charset="-127"/>
              </a:rPr>
              <a:t>기</a:t>
            </a:r>
            <a:endParaRPr lang="en-US" altLang="ko-KR" sz="2400" spc="0" dirty="0" smtClean="0">
              <a:latin typeface="배달의민족 주아" pitchFamily="18" charset="-127"/>
              <a:ea typeface="배달의민족 주아" pitchFamily="18" charset="-127"/>
            </a:endParaRPr>
          </a:p>
          <a:p>
            <a:pPr algn="r"/>
            <a:r>
              <a:rPr lang="ko-KR" altLang="en-US" sz="2400" spc="0" dirty="0" smtClean="0">
                <a:latin typeface="배달의민족 주아" pitchFamily="18" charset="-127"/>
                <a:ea typeface="배달의민족 주아" pitchFamily="18" charset="-127"/>
              </a:rPr>
              <a:t>김한</a:t>
            </a:r>
            <a:r>
              <a:rPr lang="ko-KR" altLang="en-US" sz="2400" spc="0" dirty="0">
                <a:latin typeface="배달의민족 주아" pitchFamily="18" charset="-127"/>
                <a:ea typeface="배달의민족 주아" pitchFamily="18" charset="-127"/>
              </a:rPr>
              <a:t>울</a:t>
            </a:r>
          </a:p>
        </p:txBody>
      </p:sp>
      <p:pic>
        <p:nvPicPr>
          <p:cNvPr id="1028" name="Picture 4" descr="https://ext.fmkorea.com/files/attach/new/20170104/486616/76008/551991573/1d85b9116ab726aa8e94a6cc9b4f5e1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433936"/>
            <a:ext cx="4762500" cy="3152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917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주요기능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실행화면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4941168"/>
            <a:ext cx="7620000" cy="1473027"/>
          </a:xfrm>
        </p:spPr>
        <p:txBody>
          <a:bodyPr/>
          <a:lstStyle/>
          <a:p>
            <a:r>
              <a:rPr lang="ko-KR" altLang="en-US" dirty="0" smtClean="0"/>
              <a:t>타입 선택하고 </a:t>
            </a:r>
            <a:r>
              <a:rPr lang="en-US" altLang="ko-KR" dirty="0" smtClean="0"/>
              <a:t>start</a:t>
            </a:r>
            <a:r>
              <a:rPr lang="ko-KR" altLang="en-US" dirty="0" smtClean="0"/>
              <a:t>버튼을 클릭하면 서버에서 모든 클라이언트에</a:t>
            </a:r>
            <a:endParaRPr lang="en-US" altLang="ko-KR" dirty="0" smtClean="0"/>
          </a:p>
          <a:p>
            <a:r>
              <a:rPr lang="en-US" altLang="ko-KR" dirty="0" smtClean="0"/>
              <a:t>DB</a:t>
            </a:r>
            <a:r>
              <a:rPr lang="ko-KR" altLang="en-US" dirty="0" smtClean="0"/>
              <a:t>에서 뽑아온 단어</a:t>
            </a:r>
            <a:r>
              <a:rPr lang="en-US" altLang="ko-KR" dirty="0" smtClean="0"/>
              <a:t>,  </a:t>
            </a:r>
            <a:r>
              <a:rPr lang="en-US" altLang="ko-KR" dirty="0" err="1" smtClean="0"/>
              <a:t>x,y</a:t>
            </a:r>
            <a:r>
              <a:rPr lang="ko-KR" altLang="en-US" dirty="0" smtClean="0"/>
              <a:t>좌표와 속도 조절을 위한 </a:t>
            </a:r>
            <a:r>
              <a:rPr lang="en-US" altLang="ko-KR" dirty="0" err="1" smtClean="0"/>
              <a:t>deltaY</a:t>
            </a:r>
            <a:r>
              <a:rPr lang="ko-KR" altLang="en-US" dirty="0" smtClean="0"/>
              <a:t>를 담은 </a:t>
            </a:r>
            <a:r>
              <a:rPr lang="en-US" altLang="ko-KR" dirty="0" err="1" smtClean="0"/>
              <a:t>ArrayList</a:t>
            </a:r>
            <a:r>
              <a:rPr lang="ko-KR" altLang="en-US" dirty="0" smtClean="0"/>
              <a:t>를 동일하게 뿌려준다</a:t>
            </a:r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548" y="1844824"/>
            <a:ext cx="8677275" cy="2881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61848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Program flowchart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_x132994824" descr="EMB0000256845e6"/>
          <p:cNvPicPr>
            <a:picLocks noChangeAspect="1" noChangeArrowheads="1"/>
          </p:cNvPicPr>
          <p:nvPr/>
        </p:nvPicPr>
        <p:blipFill>
          <a:blip r:embed="rId2"/>
          <a:srcRect l="18217" t="20183" r="18347" b="6595"/>
          <a:stretch>
            <a:fillRect/>
          </a:stretch>
        </p:blipFill>
        <p:spPr bwMode="auto">
          <a:xfrm>
            <a:off x="827584" y="1772816"/>
            <a:ext cx="6822353" cy="442915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49211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6347048" cy="1371600"/>
          </a:xfrm>
        </p:spPr>
        <p:txBody>
          <a:bodyPr/>
          <a:lstStyle/>
          <a:p>
            <a:r>
              <a:rPr lang="ko-KR" altLang="en-US" dirty="0" smtClean="0"/>
              <a:t>주요기능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주요 </a:t>
            </a:r>
            <a:r>
              <a:rPr lang="en-US" altLang="ko-KR" dirty="0" smtClean="0"/>
              <a:t>class </a:t>
            </a:r>
            <a:r>
              <a:rPr lang="ko-KR" altLang="en-US" dirty="0" smtClean="0"/>
              <a:t>관계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69952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6347048" cy="1371600"/>
          </a:xfrm>
        </p:spPr>
        <p:txBody>
          <a:bodyPr/>
          <a:lstStyle/>
          <a:p>
            <a:r>
              <a:rPr lang="ko-KR" altLang="en-US" dirty="0" smtClean="0"/>
              <a:t>주요기능 </a:t>
            </a:r>
            <a:r>
              <a:rPr lang="en-US" altLang="ko-KR" dirty="0" smtClean="0"/>
              <a:t>– VALUE </a:t>
            </a:r>
            <a:r>
              <a:rPr lang="ko-KR" altLang="en-US" dirty="0" smtClean="0"/>
              <a:t>전달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MESSAGE</a:t>
            </a:r>
            <a:r>
              <a:rPr lang="ko-KR" altLang="en-US" dirty="0" smtClean="0"/>
              <a:t> 객체를 이용하여 네트워크 상의 값을 전달</a:t>
            </a:r>
            <a:endParaRPr lang="en-US" altLang="ko-KR" dirty="0" smtClean="0"/>
          </a:p>
          <a:p>
            <a:r>
              <a:rPr lang="en-US" altLang="ko-KR" dirty="0" smtClean="0"/>
              <a:t>MESSAGE</a:t>
            </a:r>
            <a:r>
              <a:rPr lang="ko-KR" altLang="en-US" dirty="0" smtClean="0"/>
              <a:t> 타</a:t>
            </a:r>
            <a:r>
              <a:rPr lang="ko-KR" altLang="en-US" dirty="0"/>
              <a:t>입</a:t>
            </a:r>
          </a:p>
        </p:txBody>
      </p:sp>
    </p:spTree>
    <p:extLst>
      <p:ext uri="{BB962C8B-B14F-4D97-AF65-F5344CB8AC3E}">
        <p14:creationId xmlns:p14="http://schemas.microsoft.com/office/powerpoint/2010/main" val="2097562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JOptionPane</a:t>
            </a:r>
            <a:r>
              <a:rPr lang="en-US" altLang="ko-KR" dirty="0" smtClean="0"/>
              <a:t>__</a:t>
            </a:r>
            <a:r>
              <a:rPr lang="en-US" altLang="ko-KR" dirty="0" err="1" smtClean="0"/>
              <a:t>F.AddWindowListener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2960" y="1100628"/>
            <a:ext cx="7520940" cy="4920660"/>
          </a:xfrm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0749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Automatic cursor transfer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3701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핵심소스구현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45709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시연행</a:t>
            </a:r>
            <a:r>
              <a:rPr lang="ko-KR" altLang="en-US" dirty="0"/>
              <a:t>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1916832"/>
            <a:ext cx="4845918" cy="41536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56049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개발환경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자바</a:t>
            </a:r>
            <a:endParaRPr lang="en-US" altLang="ko-KR" dirty="0" smtClean="0"/>
          </a:p>
          <a:p>
            <a:r>
              <a:rPr lang="ko-KR" altLang="en-US" dirty="0" smtClean="0"/>
              <a:t>                                             </a:t>
            </a:r>
            <a:r>
              <a:rPr lang="ko-KR" altLang="en-US" dirty="0" err="1" smtClean="0"/>
              <a:t>이클립스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		</a:t>
            </a:r>
            <a:r>
              <a:rPr lang="ko-KR" altLang="en-US" dirty="0" smtClean="0"/>
              <a:t>깃</a:t>
            </a:r>
            <a:endParaRPr lang="ko-KR" altLang="en-US" dirty="0"/>
          </a:p>
        </p:txBody>
      </p:sp>
      <p:pic>
        <p:nvPicPr>
          <p:cNvPr id="4" name="_x132804408" descr="EMB0000256845de"/>
          <p:cNvPicPr>
            <a:picLocks noChangeAspect="1" noChangeArrowheads="1"/>
          </p:cNvPicPr>
          <p:nvPr/>
        </p:nvPicPr>
        <p:blipFill>
          <a:blip r:embed="rId2"/>
          <a:srcRect l="39427" t="29942" r="54169" b="61066"/>
          <a:stretch>
            <a:fillRect/>
          </a:stretch>
        </p:blipFill>
        <p:spPr bwMode="auto">
          <a:xfrm>
            <a:off x="611560" y="2204864"/>
            <a:ext cx="1958975" cy="1547812"/>
          </a:xfrm>
          <a:prstGeom prst="rect">
            <a:avLst/>
          </a:prstGeom>
          <a:noFill/>
        </p:spPr>
      </p:pic>
      <p:pic>
        <p:nvPicPr>
          <p:cNvPr id="5" name="_x133002616" descr="EMB0000256845df"/>
          <p:cNvPicPr>
            <a:picLocks noChangeAspect="1" noChangeArrowheads="1"/>
          </p:cNvPicPr>
          <p:nvPr/>
        </p:nvPicPr>
        <p:blipFill>
          <a:blip r:embed="rId3"/>
          <a:srcRect l="11835" t="50485" r="46875" b="32840"/>
          <a:stretch>
            <a:fillRect/>
          </a:stretch>
        </p:blipFill>
        <p:spPr bwMode="auto">
          <a:xfrm>
            <a:off x="4067944" y="2817604"/>
            <a:ext cx="4087422" cy="928694"/>
          </a:xfrm>
          <a:prstGeom prst="rect">
            <a:avLst/>
          </a:prstGeom>
          <a:noFill/>
        </p:spPr>
      </p:pic>
      <p:pic>
        <p:nvPicPr>
          <p:cNvPr id="6" name="_x132791880" descr="EMB0000256845e0"/>
          <p:cNvPicPr>
            <a:picLocks noChangeAspect="1" noChangeArrowheads="1"/>
          </p:cNvPicPr>
          <p:nvPr/>
        </p:nvPicPr>
        <p:blipFill>
          <a:blip r:embed="rId4"/>
          <a:srcRect l="632" t="8801" r="80090" b="75450"/>
          <a:stretch>
            <a:fillRect/>
          </a:stretch>
        </p:blipFill>
        <p:spPr bwMode="auto">
          <a:xfrm>
            <a:off x="2433175" y="4509120"/>
            <a:ext cx="3269538" cy="150019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56381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소감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7682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Table of Contents</a:t>
            </a:r>
            <a:endParaRPr lang="ko-KR" altLang="en-US" dirty="0"/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rtlCol="0">
            <a:normAutofit/>
          </a:bodyPr>
          <a:lstStyle>
            <a:lvl1pPr marL="342900" indent="-3429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õ"/>
              <a:defRPr kumimoji="0" sz="3200" kern="1200">
                <a:solidFill>
                  <a:schemeClr val="tx1"/>
                </a:solidFill>
                <a:latin typeface="+mn-ea"/>
                <a:ea typeface="+mn-ea"/>
                <a:cs typeface="맑은 고딕"/>
              </a:defRPr>
            </a:lvl1pPr>
            <a:lvl2pPr marL="742950" indent="-285750" algn="l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â"/>
              <a:defRPr kumimoji="0" sz="2800" kern="1200">
                <a:solidFill>
                  <a:schemeClr val="tx1"/>
                </a:solidFill>
                <a:latin typeface="+mn-ea"/>
                <a:ea typeface="+mn-ea"/>
                <a:cs typeface="맑은 고딕"/>
              </a:defRPr>
            </a:lvl2pPr>
            <a:lvl3pPr marL="114300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 2"/>
              <a:buChar char="Ý"/>
              <a:defRPr kumimoji="0" sz="2400" kern="1200">
                <a:solidFill>
                  <a:schemeClr val="tx1"/>
                </a:solidFill>
                <a:latin typeface="+mn-ea"/>
                <a:ea typeface="+mn-ea"/>
                <a:cs typeface="맑은 고딕"/>
              </a:defRPr>
            </a:lvl3pPr>
            <a:lvl4pPr marL="1600200" indent="-228600" algn="l" rtl="0" eaLnBrk="1" latinLnBrk="1" hangingPunct="1">
              <a:spcBef>
                <a:spcPct val="20000"/>
              </a:spcBef>
              <a:buClr>
                <a:schemeClr val="accent5"/>
              </a:buClr>
              <a:buSzPct val="75000"/>
              <a:buFont typeface="Wingdings 2"/>
              <a:buChar char="×"/>
              <a:defRPr kumimoji="0" sz="2200" kern="1200">
                <a:solidFill>
                  <a:schemeClr val="tx1"/>
                </a:solidFill>
                <a:latin typeface="+mn-ea"/>
                <a:ea typeface="+mn-ea"/>
                <a:cs typeface="맑은 고딕"/>
              </a:defRPr>
            </a:lvl4pPr>
            <a:lvl5pPr marL="2057400" indent="-228600" algn="l" rtl="0" eaLnBrk="1" latinLnBrk="1" hangingPunct="1">
              <a:spcBef>
                <a:spcPct val="20000"/>
              </a:spcBef>
              <a:buClr>
                <a:schemeClr val="accent6"/>
              </a:buClr>
              <a:buSzPct val="70000"/>
              <a:buFont typeface="Wingdings 2"/>
              <a:buChar char="Ð"/>
              <a:defRPr kumimoji="0" sz="2000" kern="1200">
                <a:solidFill>
                  <a:schemeClr val="tx1"/>
                </a:solidFill>
                <a:latin typeface="+mn-ea"/>
                <a:ea typeface="+mn-ea"/>
                <a:cs typeface="맑은 고딕"/>
              </a:defRPr>
            </a:lvl5pPr>
            <a:lvl6pPr marL="2514600" indent="-228600" algn="l" rtl="0" eaLnBrk="1" latinLnBrk="1" hangingPunct="1">
              <a:spcBef>
                <a:spcPct val="20000"/>
              </a:spcBef>
              <a:buClr>
                <a:schemeClr val="accent4">
                  <a:tint val="60000"/>
                </a:schemeClr>
              </a:buClr>
              <a:buSzPct val="60000"/>
              <a:buFont typeface="Wingdings 2"/>
              <a:buChar char="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1" hangingPunct="1">
              <a:spcBef>
                <a:spcPct val="20000"/>
              </a:spcBef>
              <a:buClr>
                <a:schemeClr val="tx2"/>
              </a:buClr>
              <a:buSzPct val="50000"/>
              <a:buFont typeface="Wingdings 2"/>
              <a:buChar char="Ý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1" hangingPunct="1">
              <a:spcBef>
                <a:spcPct val="20000"/>
              </a:spcBef>
              <a:buClr>
                <a:schemeClr val="accent3">
                  <a:tint val="60000"/>
                </a:schemeClr>
              </a:buClr>
              <a:buSzPct val="50000"/>
              <a:buFont typeface="Wingdings 2"/>
              <a:buChar char="â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1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50000"/>
              <a:buFont typeface="Wingdings 2"/>
              <a:buChar char="â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프로젝트 소개</a:t>
            </a:r>
            <a:endParaRPr lang="en-US" altLang="ko-KR" dirty="0" smtClean="0"/>
          </a:p>
          <a:p>
            <a:r>
              <a:rPr lang="ko-KR" altLang="en-US" dirty="0"/>
              <a:t>개</a:t>
            </a:r>
            <a:r>
              <a:rPr lang="ko-KR" altLang="en-US" dirty="0" smtClean="0"/>
              <a:t>발환경</a:t>
            </a:r>
            <a:endParaRPr lang="en-US" altLang="ko-KR" dirty="0" smtClean="0"/>
          </a:p>
          <a:p>
            <a:r>
              <a:rPr lang="ko-KR" altLang="en-US" dirty="0" smtClean="0"/>
              <a:t>개발일정</a:t>
            </a:r>
            <a:endParaRPr lang="en-US" altLang="ko-KR" dirty="0" smtClean="0"/>
          </a:p>
          <a:p>
            <a:r>
              <a:rPr lang="ko-KR" altLang="en-US" dirty="0" smtClean="0"/>
              <a:t>주요기능</a:t>
            </a:r>
            <a:endParaRPr lang="en-US" altLang="ko-KR" dirty="0" smtClean="0"/>
          </a:p>
          <a:p>
            <a:r>
              <a:rPr lang="ko-KR" altLang="en-US" dirty="0" smtClean="0"/>
              <a:t>핵심소스구현</a:t>
            </a:r>
            <a:endParaRPr lang="en-US" altLang="ko-KR" dirty="0" smtClean="0"/>
          </a:p>
          <a:p>
            <a:r>
              <a:rPr lang="ko-KR" altLang="en-US" dirty="0" smtClean="0"/>
              <a:t>시연행사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49341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Special thanks to: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106931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Q&amp;A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1026" name="Picture 2" descr="관련 이미지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1747" y="2276872"/>
            <a:ext cx="4327449" cy="3240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0835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280920" cy="1371600"/>
          </a:xfrm>
        </p:spPr>
        <p:txBody>
          <a:bodyPr/>
          <a:lstStyle/>
          <a:p>
            <a:r>
              <a:rPr lang="ko-KR" altLang="en-US" dirty="0" err="1" smtClean="0"/>
              <a:t>프로젝트명</a:t>
            </a:r>
            <a:r>
              <a:rPr lang="en-US" altLang="ko-KR" dirty="0" smtClean="0"/>
              <a:t>: </a:t>
            </a:r>
            <a:r>
              <a:rPr lang="ko-KR" altLang="en-US" dirty="0" smtClean="0"/>
              <a:t>산성비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>	</a:t>
            </a:r>
            <a:r>
              <a:rPr lang="en-US" altLang="ko-KR" dirty="0" smtClean="0"/>
              <a:t>		</a:t>
            </a:r>
            <a:r>
              <a:rPr lang="en-US" altLang="ko-KR" dirty="0" err="1" smtClean="0"/>
              <a:t>a.k.a</a:t>
            </a:r>
            <a:r>
              <a:rPr lang="en-US" altLang="ko-KR" dirty="0" smtClean="0"/>
              <a:t> Acid rain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074" name="Picture 2" descr="http://www.rda.go.kr/children/images/envi/envi_04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13" y="1772816"/>
            <a:ext cx="7995645" cy="4464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393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684962" y="1916832"/>
            <a:ext cx="3279526" cy="4536504"/>
          </a:xfrm>
        </p:spPr>
        <p:txBody>
          <a:bodyPr/>
          <a:lstStyle/>
          <a:p>
            <a:r>
              <a:rPr lang="ko-KR" altLang="en-US" dirty="0" smtClean="0"/>
              <a:t>추억의 고전게임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한컴타자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산정비</a:t>
            </a:r>
            <a:r>
              <a:rPr lang="ko-KR" altLang="en-US" dirty="0" smtClean="0"/>
              <a:t> 기반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   .</a:t>
            </a:r>
          </a:p>
          <a:p>
            <a:r>
              <a:rPr lang="en-US" altLang="ko-KR" dirty="0" smtClean="0"/>
              <a:t>   .</a:t>
            </a:r>
          </a:p>
          <a:p>
            <a:r>
              <a:rPr lang="en-US" altLang="ko-KR" dirty="0" smtClean="0"/>
              <a:t>   .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280920" cy="1371600"/>
          </a:xfrm>
        </p:spPr>
        <p:txBody>
          <a:bodyPr/>
          <a:lstStyle/>
          <a:p>
            <a:r>
              <a:rPr lang="ko-KR" altLang="en-US" dirty="0" smtClean="0"/>
              <a:t>프로젝트 소개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산성비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>	</a:t>
            </a:r>
            <a:r>
              <a:rPr lang="en-US" altLang="ko-KR" dirty="0" smtClean="0"/>
              <a:t>		</a:t>
            </a:r>
            <a:r>
              <a:rPr lang="en-US" altLang="ko-KR" dirty="0" err="1" smtClean="0"/>
              <a:t>a.k.a</a:t>
            </a:r>
            <a:r>
              <a:rPr lang="en-US" altLang="ko-KR" dirty="0" smtClean="0"/>
              <a:t> Acid rain</a:t>
            </a:r>
            <a:endParaRPr lang="ko-KR" altLang="en-US" dirty="0"/>
          </a:p>
        </p:txBody>
      </p:sp>
      <p:pic>
        <p:nvPicPr>
          <p:cNvPr id="4098" name="Picture 2" descr="산성비 게임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916832"/>
            <a:ext cx="5505450" cy="4124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4942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684962" y="1916832"/>
            <a:ext cx="3279526" cy="4536504"/>
          </a:xfrm>
        </p:spPr>
        <p:txBody>
          <a:bodyPr/>
          <a:lstStyle/>
          <a:p>
            <a:r>
              <a:rPr lang="ko-KR" altLang="en-US" dirty="0" smtClean="0"/>
              <a:t>추억의 고전게임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한컴타자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산정비</a:t>
            </a:r>
            <a:r>
              <a:rPr lang="ko-KR" altLang="en-US" dirty="0" smtClean="0"/>
              <a:t> 기반</a:t>
            </a:r>
            <a:endParaRPr lang="en-US" altLang="ko-KR" dirty="0" smtClean="0"/>
          </a:p>
          <a:p>
            <a:endParaRPr lang="en-US" altLang="ko-KR" dirty="0" smtClean="0"/>
          </a:p>
          <a:p>
            <a:pPr marL="342900" indent="-342900">
              <a:buFontTx/>
              <a:buChar char="-"/>
            </a:pPr>
            <a:r>
              <a:rPr lang="ko-KR" altLang="en-US" dirty="0" smtClean="0"/>
              <a:t>자동 </a:t>
            </a:r>
            <a:r>
              <a:rPr lang="ko-KR" altLang="en-US" dirty="0" err="1"/>
              <a:t>레벨업</a:t>
            </a:r>
            <a:r>
              <a:rPr lang="ko-KR" altLang="en-US" dirty="0"/>
              <a:t> </a:t>
            </a:r>
            <a:r>
              <a:rPr lang="ko-KR" altLang="en-US" dirty="0" err="1" smtClean="0"/>
              <a:t>없엠</a:t>
            </a:r>
            <a:endParaRPr lang="en-US" altLang="ko-KR" dirty="0" smtClean="0"/>
          </a:p>
          <a:p>
            <a:pPr marL="342900" indent="-342900">
              <a:buFontTx/>
              <a:buChar char="-"/>
            </a:pPr>
            <a:r>
              <a:rPr lang="ko-KR" altLang="en-US" dirty="0"/>
              <a:t>멀티플레이 </a:t>
            </a:r>
            <a:r>
              <a:rPr lang="ko-KR" altLang="en-US" dirty="0" smtClean="0"/>
              <a:t>추가</a:t>
            </a:r>
            <a:endParaRPr lang="en-US" altLang="ko-KR" dirty="0" smtClean="0"/>
          </a:p>
          <a:p>
            <a:pPr marL="342900" indent="-342900">
              <a:buFontTx/>
              <a:buChar char="-"/>
            </a:pPr>
            <a:r>
              <a:rPr lang="en-US" altLang="ko-KR" dirty="0" smtClean="0"/>
              <a:t>Stage </a:t>
            </a:r>
            <a:r>
              <a:rPr lang="ko-KR" altLang="en-US" dirty="0" smtClean="0"/>
              <a:t>선택 개념</a:t>
            </a:r>
            <a:endParaRPr lang="en-US" altLang="ko-KR" dirty="0" smtClean="0"/>
          </a:p>
          <a:p>
            <a:pPr marL="342900" indent="-342900">
              <a:buFontTx/>
              <a:buChar char="-"/>
            </a:pPr>
            <a:r>
              <a:rPr lang="en-US" altLang="ko-KR" dirty="0" smtClean="0"/>
              <a:t>Stage</a:t>
            </a:r>
            <a:r>
              <a:rPr lang="ko-KR" altLang="en-US" dirty="0" smtClean="0"/>
              <a:t>별 단어</a:t>
            </a:r>
            <a:r>
              <a:rPr lang="en-US" altLang="ko-KR" dirty="0" smtClean="0"/>
              <a:t>&lt;-&gt; DB</a:t>
            </a:r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280920" cy="1371600"/>
          </a:xfrm>
        </p:spPr>
        <p:txBody>
          <a:bodyPr/>
          <a:lstStyle/>
          <a:p>
            <a:r>
              <a:rPr lang="ko-KR" altLang="en-US" dirty="0" err="1" smtClean="0"/>
              <a:t>프로젝트명</a:t>
            </a:r>
            <a:r>
              <a:rPr lang="en-US" altLang="ko-KR" dirty="0" smtClean="0"/>
              <a:t>: </a:t>
            </a:r>
            <a:r>
              <a:rPr lang="ko-KR" altLang="en-US" dirty="0" smtClean="0"/>
              <a:t>산성비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>	</a:t>
            </a:r>
            <a:r>
              <a:rPr lang="en-US" altLang="ko-KR" dirty="0" smtClean="0"/>
              <a:t>		</a:t>
            </a:r>
            <a:r>
              <a:rPr lang="en-US" altLang="ko-KR" dirty="0" err="1" smtClean="0"/>
              <a:t>a.k.a</a:t>
            </a:r>
            <a:r>
              <a:rPr lang="en-US" altLang="ko-KR" dirty="0" smtClean="0"/>
              <a:t> Acid rain</a:t>
            </a:r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060848"/>
            <a:ext cx="4988471" cy="3960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90335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개발일정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204864"/>
            <a:ext cx="8261601" cy="3024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74367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주요기능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실행화면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                                                                </a:t>
            </a:r>
            <a:r>
              <a:rPr lang="ko-KR" altLang="en-US" dirty="0" smtClean="0"/>
              <a:t>서버는 별개의 </a:t>
            </a:r>
            <a:r>
              <a:rPr lang="en-US" altLang="ko-KR" dirty="0" smtClean="0"/>
              <a:t>GUI </a:t>
            </a:r>
            <a:r>
              <a:rPr lang="ko-KR" altLang="en-US" dirty="0" smtClean="0"/>
              <a:t>없음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</a:t>
            </a:r>
            <a:r>
              <a:rPr lang="ko-KR" altLang="en-US" dirty="0" smtClean="0"/>
              <a:t>클라이언트는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</a:t>
            </a:r>
            <a:r>
              <a:rPr lang="ko-KR" altLang="en-US" dirty="0" smtClean="0"/>
              <a:t>시작과 동시에 서버에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</a:t>
            </a:r>
            <a:r>
              <a:rPr lang="ko-KR" altLang="en-US" dirty="0" smtClean="0"/>
              <a:t>접속하여 네 종류의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</a:t>
            </a:r>
            <a:r>
              <a:rPr lang="ko-KR" altLang="en-US" dirty="0" smtClean="0"/>
              <a:t>테마를 받아온다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1" y="1724025"/>
            <a:ext cx="4540550" cy="10569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2564904"/>
            <a:ext cx="4341862" cy="3721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41885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주요기능 </a:t>
            </a:r>
            <a:r>
              <a:rPr lang="en-US" altLang="ko-KR" dirty="0"/>
              <a:t>- </a:t>
            </a:r>
            <a:r>
              <a:rPr lang="ko-KR" altLang="en-US" dirty="0"/>
              <a:t>실행화면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 				</a:t>
            </a:r>
            <a:r>
              <a:rPr lang="en-US" altLang="ko-KR" dirty="0"/>
              <a:t> </a:t>
            </a:r>
            <a:r>
              <a:rPr lang="en-US" altLang="ko-KR" dirty="0" smtClean="0"/>
              <a:t>     </a:t>
            </a:r>
            <a:r>
              <a:rPr lang="ko-KR" altLang="en-US" dirty="0" smtClean="0"/>
              <a:t>정상적으로 </a:t>
            </a:r>
            <a:r>
              <a:rPr lang="en-US" altLang="ko-KR" dirty="0" smtClean="0"/>
              <a:t>insert</a:t>
            </a:r>
            <a:r>
              <a:rPr lang="ko-KR" altLang="en-US" dirty="0"/>
              <a:t> </a:t>
            </a:r>
            <a:r>
              <a:rPr lang="ko-KR" altLang="en-US" dirty="0" smtClean="0"/>
              <a:t>되었다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895" y="1700808"/>
            <a:ext cx="4086225" cy="3162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5346415"/>
            <a:ext cx="4838700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42713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주요기능 </a:t>
            </a:r>
            <a:r>
              <a:rPr lang="en-US" altLang="ko-KR" dirty="0"/>
              <a:t>- </a:t>
            </a:r>
            <a:r>
              <a:rPr lang="ko-KR" altLang="en-US" dirty="0"/>
              <a:t>실행화면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Flag</a:t>
            </a:r>
            <a:r>
              <a:rPr lang="ko-KR" altLang="en-US" dirty="0" smtClean="0"/>
              <a:t>를 나누어 처음 누르면 </a:t>
            </a:r>
            <a:r>
              <a:rPr lang="en-US" altLang="ko-KR" dirty="0" smtClean="0"/>
              <a:t>insert,</a:t>
            </a:r>
          </a:p>
          <a:p>
            <a:r>
              <a:rPr lang="ko-KR" altLang="en-US" dirty="0" smtClean="0"/>
              <a:t>그 이후로는 지속적으로 </a:t>
            </a:r>
            <a:r>
              <a:rPr lang="en-US" altLang="ko-KR" dirty="0" smtClean="0"/>
              <a:t>update </a:t>
            </a:r>
            <a:r>
              <a:rPr lang="ko-KR" altLang="en-US" dirty="0" smtClean="0"/>
              <a:t>된다</a:t>
            </a:r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1988840"/>
            <a:ext cx="3124200" cy="280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5805264"/>
            <a:ext cx="5219700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05439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필수">
  <a:themeElements>
    <a:clrScheme name="필수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필수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필수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103</TotalTime>
  <Words>166</Words>
  <Application>Microsoft Office PowerPoint</Application>
  <PresentationFormat>화면 슬라이드 쇼(4:3)</PresentationFormat>
  <Paragraphs>62</Paragraphs>
  <Slides>21</Slides>
  <Notes>0</Notes>
  <HiddenSlides>3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2" baseType="lpstr">
      <vt:lpstr>필수</vt:lpstr>
      <vt:lpstr>Java mini project</vt:lpstr>
      <vt:lpstr>Table of Contents</vt:lpstr>
      <vt:lpstr>프로젝트명: 산성비     a.k.a Acid rain</vt:lpstr>
      <vt:lpstr>프로젝트 소개 : 산성비     a.k.a Acid rain</vt:lpstr>
      <vt:lpstr>프로젝트명: 산성비     a.k.a Acid rain</vt:lpstr>
      <vt:lpstr>개발일정</vt:lpstr>
      <vt:lpstr>주요기능 - 실행화면</vt:lpstr>
      <vt:lpstr>주요기능 - 실행화면</vt:lpstr>
      <vt:lpstr>주요기능 - 실행화면</vt:lpstr>
      <vt:lpstr>주요기능 - 실행화면</vt:lpstr>
      <vt:lpstr>Program flowchart</vt:lpstr>
      <vt:lpstr>주요기능 – 주요 class 관계</vt:lpstr>
      <vt:lpstr>주요기능 – VALUE 전달</vt:lpstr>
      <vt:lpstr>JOptionPane__F.AddWindowListener</vt:lpstr>
      <vt:lpstr>Automatic cursor transfer</vt:lpstr>
      <vt:lpstr>핵심소스구현</vt:lpstr>
      <vt:lpstr>시연행사</vt:lpstr>
      <vt:lpstr>개발환경</vt:lpstr>
      <vt:lpstr>소감</vt:lpstr>
      <vt:lpstr>Special thanks to:</vt:lpstr>
      <vt:lpstr>Q&amp;A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mini project</dc:title>
  <dc:creator>Tacademy</dc:creator>
  <cp:lastModifiedBy>Tacademy</cp:lastModifiedBy>
  <cp:revision>20</cp:revision>
  <dcterms:created xsi:type="dcterms:W3CDTF">2017-07-18T04:27:56Z</dcterms:created>
  <dcterms:modified xsi:type="dcterms:W3CDTF">2017-07-19T10:51:41Z</dcterms:modified>
</cp:coreProperties>
</file>