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59" r:id="rId4"/>
    <p:sldId id="260" r:id="rId5"/>
    <p:sldId id="261" r:id="rId6"/>
    <p:sldId id="265" r:id="rId7"/>
    <p:sldId id="267" r:id="rId8"/>
    <p:sldId id="268" r:id="rId9"/>
    <p:sldId id="269" r:id="rId10"/>
    <p:sldId id="270" r:id="rId11"/>
    <p:sldId id="266" r:id="rId12"/>
    <p:sldId id="272" r:id="rId13"/>
    <p:sldId id="271" r:id="rId14"/>
    <p:sldId id="257" r:id="rId15"/>
    <p:sldId id="258" r:id="rId16"/>
    <p:sldId id="276" r:id="rId17"/>
    <p:sldId id="262" r:id="rId18"/>
    <p:sldId id="264" r:id="rId19"/>
    <p:sldId id="274" r:id="rId20"/>
    <p:sldId id="275" r:id="rId21"/>
    <p:sldId id="27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3200399"/>
          </a:xfrm>
        </p:spPr>
        <p:txBody>
          <a:bodyPr/>
          <a:lstStyle/>
          <a:p>
            <a:r>
              <a:rPr lang="en-US" altLang="ko-KR" dirty="0" smtClean="0"/>
              <a:t>Java mini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6136" y="5445224"/>
            <a:ext cx="3096344" cy="1280567"/>
          </a:xfrm>
        </p:spPr>
        <p:txBody>
          <a:bodyPr>
            <a:noAutofit/>
          </a:bodyPr>
          <a:lstStyle/>
          <a:p>
            <a:pPr algn="r"/>
            <a:r>
              <a:rPr lang="ko-KR" altLang="en-US" sz="2400" spc="0" dirty="0" err="1" smtClean="0">
                <a:latin typeface="배달의민족 주아" pitchFamily="18" charset="-127"/>
                <a:ea typeface="배달의민족 주아" pitchFamily="18" charset="-127"/>
              </a:rPr>
              <a:t>희망앱</a:t>
            </a:r>
            <a:r>
              <a:rPr lang="ko-KR" altLang="en-US" sz="2400" spc="0" dirty="0" smtClean="0">
                <a:latin typeface="배달의민족 주아" pitchFamily="18" charset="-127"/>
                <a:ea typeface="배달의민족 주아" pitchFamily="18" charset="-127"/>
              </a:rPr>
              <a:t> 아카데미 </a:t>
            </a:r>
            <a:r>
              <a:rPr lang="en-US" altLang="ko-KR" sz="2400" spc="0" dirty="0" smtClean="0">
                <a:latin typeface="배달의민족 주아" pitchFamily="18" charset="-127"/>
                <a:ea typeface="배달의민족 주아" pitchFamily="18" charset="-127"/>
              </a:rPr>
              <a:t>11</a:t>
            </a:r>
            <a:r>
              <a:rPr lang="ko-KR" altLang="en-US" sz="2400" spc="0" dirty="0" smtClean="0">
                <a:latin typeface="배달의민족 주아" pitchFamily="18" charset="-127"/>
                <a:ea typeface="배달의민족 주아" pitchFamily="18" charset="-127"/>
              </a:rPr>
              <a:t>기</a:t>
            </a:r>
            <a:endParaRPr lang="en-US" altLang="ko-KR" sz="2400" spc="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r"/>
            <a:r>
              <a:rPr lang="ko-KR" altLang="en-US" sz="2400" spc="0" dirty="0" smtClean="0">
                <a:latin typeface="배달의민족 주아" pitchFamily="18" charset="-127"/>
                <a:ea typeface="배달의민족 주아" pitchFamily="18" charset="-127"/>
              </a:rPr>
              <a:t>김한</a:t>
            </a:r>
            <a:r>
              <a:rPr lang="ko-KR" altLang="en-US" sz="2400" spc="0" dirty="0">
                <a:latin typeface="배달의민족 주아" pitchFamily="18" charset="-127"/>
                <a:ea typeface="배달의민족 주아" pitchFamily="18" charset="-127"/>
              </a:rPr>
              <a:t>울</a:t>
            </a:r>
          </a:p>
        </p:txBody>
      </p:sp>
      <p:pic>
        <p:nvPicPr>
          <p:cNvPr id="1028" name="Picture 4" descr="https://ext.fmkorea.com/files/attach/new/20170104/486616/76008/551991573/1d85b9116ab726aa8e94a6cc9b4f5e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33936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주요기능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4941168"/>
            <a:ext cx="7620000" cy="1473027"/>
          </a:xfrm>
        </p:spPr>
        <p:txBody>
          <a:bodyPr/>
          <a:lstStyle/>
          <a:p>
            <a:r>
              <a:rPr lang="ko-KR" altLang="en-US" dirty="0" smtClean="0"/>
              <a:t>타입 선택하고 </a:t>
            </a:r>
            <a:r>
              <a:rPr lang="en-US" altLang="ko-KR" dirty="0" smtClean="0"/>
              <a:t>start</a:t>
            </a:r>
            <a:r>
              <a:rPr lang="ko-KR" altLang="en-US" dirty="0" smtClean="0"/>
              <a:t>버튼을 클릭하면 서버에서 모든 클라이언트에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에서 뽑아온 단어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x,y</a:t>
            </a:r>
            <a:r>
              <a:rPr lang="ko-KR" altLang="en-US" dirty="0" smtClean="0"/>
              <a:t>좌표와 속도 조절을 위한 </a:t>
            </a:r>
            <a:r>
              <a:rPr lang="en-US" altLang="ko-KR" dirty="0" err="1" smtClean="0"/>
              <a:t>deltaY</a:t>
            </a:r>
            <a:r>
              <a:rPr lang="ko-KR" altLang="en-US" dirty="0" smtClean="0"/>
              <a:t>를 담은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를 동일하게 뿌려준다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48" y="1844824"/>
            <a:ext cx="8677275" cy="28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8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 flowchart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_x132994824" descr="EMB0000256845e6"/>
          <p:cNvPicPr>
            <a:picLocks noChangeAspect="1" noChangeArrowheads="1"/>
          </p:cNvPicPr>
          <p:nvPr/>
        </p:nvPicPr>
        <p:blipFill>
          <a:blip r:embed="rId2"/>
          <a:srcRect l="18217" t="20183" r="18347" b="6595"/>
          <a:stretch>
            <a:fillRect/>
          </a:stretch>
        </p:blipFill>
        <p:spPr bwMode="auto">
          <a:xfrm>
            <a:off x="827584" y="1772816"/>
            <a:ext cx="6822353" cy="4429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92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347048" cy="1371600"/>
          </a:xfrm>
        </p:spPr>
        <p:txBody>
          <a:bodyPr/>
          <a:lstStyle/>
          <a:p>
            <a:r>
              <a:rPr lang="ko-KR" altLang="en-US" dirty="0" smtClean="0"/>
              <a:t>주요기능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주요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95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347048" cy="1371600"/>
          </a:xfrm>
        </p:spPr>
        <p:txBody>
          <a:bodyPr/>
          <a:lstStyle/>
          <a:p>
            <a:r>
              <a:rPr lang="ko-KR" altLang="en-US" dirty="0" smtClean="0"/>
              <a:t>주요기능 </a:t>
            </a:r>
            <a:r>
              <a:rPr lang="en-US" altLang="ko-KR" dirty="0" smtClean="0"/>
              <a:t>– VALUE </a:t>
            </a:r>
            <a:r>
              <a:rPr lang="ko-KR" altLang="en-US" dirty="0" smtClean="0"/>
              <a:t>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MESSAGE</a:t>
            </a:r>
            <a:r>
              <a:rPr lang="ko-KR" altLang="en-US" dirty="0" smtClean="0"/>
              <a:t> 객체를 이용하여 네트워크 상의 값을 전달</a:t>
            </a:r>
            <a:endParaRPr lang="en-US" altLang="ko-KR" dirty="0" smtClean="0"/>
          </a:p>
          <a:p>
            <a:r>
              <a:rPr lang="en-US" altLang="ko-KR" dirty="0" smtClean="0"/>
              <a:t>MESSAGE</a:t>
            </a:r>
            <a:r>
              <a:rPr lang="ko-KR" altLang="en-US" dirty="0" smtClean="0"/>
              <a:t> 타</a:t>
            </a:r>
            <a:r>
              <a:rPr lang="ko-KR" altLang="en-US" dirty="0"/>
              <a:t>입</a:t>
            </a:r>
          </a:p>
        </p:txBody>
      </p:sp>
    </p:spTree>
    <p:extLst>
      <p:ext uri="{BB962C8B-B14F-4D97-AF65-F5344CB8AC3E}">
        <p14:creationId xmlns:p14="http://schemas.microsoft.com/office/powerpoint/2010/main" val="20975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JOptionPane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F.AddWindowListener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92066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4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Automatic cursor transfer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70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핵심소스구현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70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시연행</a:t>
            </a:r>
            <a:r>
              <a:rPr lang="ko-KR" altLang="en-US" dirty="0"/>
              <a:t>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16832"/>
            <a:ext cx="4845918" cy="415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0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</a:t>
            </a:r>
            <a:endParaRPr lang="en-US" altLang="ko-KR" dirty="0" smtClean="0"/>
          </a:p>
          <a:p>
            <a:r>
              <a:rPr lang="ko-KR" altLang="en-US" dirty="0" smtClean="0"/>
              <a:t>                                             </a:t>
            </a:r>
            <a:r>
              <a:rPr lang="ko-KR" altLang="en-US" dirty="0" err="1" smtClean="0"/>
              <a:t>이클립스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깃</a:t>
            </a:r>
            <a:endParaRPr lang="ko-KR" altLang="en-US" dirty="0"/>
          </a:p>
        </p:txBody>
      </p:sp>
      <p:pic>
        <p:nvPicPr>
          <p:cNvPr id="4" name="_x132804408" descr="EMB0000256845de"/>
          <p:cNvPicPr>
            <a:picLocks noChangeAspect="1" noChangeArrowheads="1"/>
          </p:cNvPicPr>
          <p:nvPr/>
        </p:nvPicPr>
        <p:blipFill>
          <a:blip r:embed="rId2"/>
          <a:srcRect l="39427" t="29942" r="54169" b="61066"/>
          <a:stretch>
            <a:fillRect/>
          </a:stretch>
        </p:blipFill>
        <p:spPr bwMode="auto">
          <a:xfrm>
            <a:off x="611560" y="2204864"/>
            <a:ext cx="1958975" cy="1547812"/>
          </a:xfrm>
          <a:prstGeom prst="rect">
            <a:avLst/>
          </a:prstGeom>
          <a:noFill/>
        </p:spPr>
      </p:pic>
      <p:pic>
        <p:nvPicPr>
          <p:cNvPr id="5" name="_x133002616" descr="EMB0000256845df"/>
          <p:cNvPicPr>
            <a:picLocks noChangeAspect="1" noChangeArrowheads="1"/>
          </p:cNvPicPr>
          <p:nvPr/>
        </p:nvPicPr>
        <p:blipFill>
          <a:blip r:embed="rId3"/>
          <a:srcRect l="11835" t="50485" r="46875" b="32840"/>
          <a:stretch>
            <a:fillRect/>
          </a:stretch>
        </p:blipFill>
        <p:spPr bwMode="auto">
          <a:xfrm>
            <a:off x="4067944" y="2817604"/>
            <a:ext cx="4087422" cy="928694"/>
          </a:xfrm>
          <a:prstGeom prst="rect">
            <a:avLst/>
          </a:prstGeom>
          <a:noFill/>
        </p:spPr>
      </p:pic>
      <p:pic>
        <p:nvPicPr>
          <p:cNvPr id="6" name="_x132791880" descr="EMB0000256845e0"/>
          <p:cNvPicPr>
            <a:picLocks noChangeAspect="1" noChangeArrowheads="1"/>
          </p:cNvPicPr>
          <p:nvPr/>
        </p:nvPicPr>
        <p:blipFill>
          <a:blip r:embed="rId4"/>
          <a:srcRect l="632" t="8801" r="80090" b="75450"/>
          <a:stretch>
            <a:fillRect/>
          </a:stretch>
        </p:blipFill>
        <p:spPr bwMode="auto">
          <a:xfrm>
            <a:off x="2433175" y="4509120"/>
            <a:ext cx="3269538" cy="15001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638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8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Contents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õ"/>
              <a:defRPr kumimoji="0" sz="32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â"/>
              <a:defRPr kumimoji="0" sz="28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 2"/>
              <a:buChar char="Ý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 2"/>
              <a:buChar char="×"/>
              <a:defRPr kumimoji="0" sz="22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 2"/>
              <a:buChar char="Ð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4">
                  <a:tint val="60000"/>
                </a:schemeClr>
              </a:buClr>
              <a:buSzPct val="60000"/>
              <a:buFont typeface="Wingdings 2"/>
              <a:buChar char="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Ý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3">
                  <a:tint val="60000"/>
                </a:schemeClr>
              </a:buClr>
              <a:buSzPct val="50000"/>
              <a:buFont typeface="Wingdings 2"/>
              <a:buChar char="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50000"/>
              <a:buFont typeface="Wingdings 2"/>
              <a:buChar char="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프로젝트 소개</a:t>
            </a:r>
            <a:endParaRPr lang="en-US" altLang="ko-KR" dirty="0" smtClean="0"/>
          </a:p>
          <a:p>
            <a:r>
              <a:rPr lang="ko-KR" altLang="en-US" dirty="0"/>
              <a:t>개</a:t>
            </a:r>
            <a:r>
              <a:rPr lang="ko-KR" altLang="en-US" dirty="0" smtClean="0"/>
              <a:t>발환경</a:t>
            </a:r>
            <a:endParaRPr lang="en-US" altLang="ko-KR" dirty="0" smtClean="0"/>
          </a:p>
          <a:p>
            <a:r>
              <a:rPr lang="ko-KR" altLang="en-US" dirty="0" smtClean="0"/>
              <a:t>개발일정</a:t>
            </a:r>
            <a:endParaRPr lang="en-US" altLang="ko-KR" dirty="0" smtClean="0"/>
          </a:p>
          <a:p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r>
              <a:rPr lang="ko-KR" altLang="en-US" dirty="0" smtClean="0"/>
              <a:t>핵심소스구현</a:t>
            </a:r>
            <a:endParaRPr lang="en-US" altLang="ko-KR" dirty="0" smtClean="0"/>
          </a:p>
          <a:p>
            <a:r>
              <a:rPr lang="ko-KR" altLang="en-US" dirty="0" smtClean="0"/>
              <a:t>시연행사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493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Special thanks to: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693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747" y="2276872"/>
            <a:ext cx="4327449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83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80920" cy="1371600"/>
          </a:xfrm>
        </p:spPr>
        <p:txBody>
          <a:bodyPr/>
          <a:lstStyle/>
          <a:p>
            <a:r>
              <a:rPr lang="ko-KR" altLang="en-US" dirty="0" err="1" smtClean="0"/>
              <a:t>프로젝트명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산성비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a.k.a</a:t>
            </a:r>
            <a:r>
              <a:rPr lang="en-US" altLang="ko-KR" dirty="0" smtClean="0"/>
              <a:t> Acid rain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http://www.rda.go.kr/children/images/envi/envi_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13" y="1772816"/>
            <a:ext cx="799564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9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84962" y="1916832"/>
            <a:ext cx="3279526" cy="4536504"/>
          </a:xfrm>
        </p:spPr>
        <p:txBody>
          <a:bodyPr/>
          <a:lstStyle/>
          <a:p>
            <a:r>
              <a:rPr lang="ko-KR" altLang="en-US" dirty="0" smtClean="0"/>
              <a:t>추억의 고전게임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한컴타자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산정비</a:t>
            </a:r>
            <a:r>
              <a:rPr lang="ko-KR" altLang="en-US" dirty="0" smtClean="0"/>
              <a:t> 기반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.</a:t>
            </a:r>
          </a:p>
          <a:p>
            <a:r>
              <a:rPr lang="en-US" altLang="ko-KR" dirty="0" smtClean="0"/>
              <a:t>   .</a:t>
            </a:r>
          </a:p>
          <a:p>
            <a:r>
              <a:rPr lang="en-US" altLang="ko-KR" dirty="0" smtClean="0"/>
              <a:t>   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80920" cy="1371600"/>
          </a:xfrm>
        </p:spPr>
        <p:txBody>
          <a:bodyPr/>
          <a:lstStyle/>
          <a:p>
            <a:r>
              <a:rPr lang="ko-KR" altLang="en-US" dirty="0" smtClean="0"/>
              <a:t>프로젝트 소개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산성비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a.k.a</a:t>
            </a:r>
            <a:r>
              <a:rPr lang="en-US" altLang="ko-KR" dirty="0" smtClean="0"/>
              <a:t> Acid rain</a:t>
            </a:r>
            <a:endParaRPr lang="ko-KR" altLang="en-US" dirty="0"/>
          </a:p>
        </p:txBody>
      </p:sp>
      <p:pic>
        <p:nvPicPr>
          <p:cNvPr id="4098" name="Picture 2" descr="산성비 게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55054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9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84962" y="1916832"/>
            <a:ext cx="3279526" cy="4536504"/>
          </a:xfrm>
        </p:spPr>
        <p:txBody>
          <a:bodyPr/>
          <a:lstStyle/>
          <a:p>
            <a:r>
              <a:rPr lang="ko-KR" altLang="en-US" dirty="0" smtClean="0"/>
              <a:t>추억의 고전게임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한컴타자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산정비</a:t>
            </a:r>
            <a:r>
              <a:rPr lang="ko-KR" altLang="en-US" dirty="0" smtClean="0"/>
              <a:t> 기반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자동 </a:t>
            </a:r>
            <a:r>
              <a:rPr lang="ko-KR" altLang="en-US" dirty="0" err="1"/>
              <a:t>레벨업</a:t>
            </a:r>
            <a:r>
              <a:rPr lang="ko-KR" altLang="en-US" dirty="0"/>
              <a:t> </a:t>
            </a:r>
            <a:r>
              <a:rPr lang="ko-KR" altLang="en-US" dirty="0" err="1" smtClean="0"/>
              <a:t>없엠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ko-KR" altLang="en-US" dirty="0"/>
              <a:t>멀티플레이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Stage </a:t>
            </a:r>
            <a:r>
              <a:rPr lang="ko-KR" altLang="en-US" dirty="0" smtClean="0"/>
              <a:t>선택 개념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Stage</a:t>
            </a:r>
            <a:r>
              <a:rPr lang="ko-KR" altLang="en-US" dirty="0" smtClean="0"/>
              <a:t>별 단어</a:t>
            </a:r>
            <a:r>
              <a:rPr lang="en-US" altLang="ko-KR" dirty="0" smtClean="0"/>
              <a:t>&lt;-&gt; DB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80920" cy="1371600"/>
          </a:xfrm>
        </p:spPr>
        <p:txBody>
          <a:bodyPr/>
          <a:lstStyle/>
          <a:p>
            <a:r>
              <a:rPr lang="ko-KR" altLang="en-US" dirty="0" err="1" smtClean="0"/>
              <a:t>프로젝트명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산성비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a.k.a</a:t>
            </a:r>
            <a:r>
              <a:rPr lang="en-US" altLang="ko-KR" dirty="0" smtClean="0"/>
              <a:t> Acid rain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4988471" cy="39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3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261601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3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주요기능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                                                               </a:t>
            </a:r>
            <a:r>
              <a:rPr lang="ko-KR" altLang="en-US" dirty="0" smtClean="0"/>
              <a:t>서버는 별개의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클라이언트는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시작과 동시에 서버에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접속하여 네 종류의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테마를 받아온다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724025"/>
            <a:ext cx="4540550" cy="105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564904"/>
            <a:ext cx="4341862" cy="3721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88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주요기능 </a:t>
            </a:r>
            <a:r>
              <a:rPr lang="en-US" altLang="ko-KR" dirty="0"/>
              <a:t>- </a:t>
            </a:r>
            <a:r>
              <a:rPr lang="ko-KR" altLang="en-US" dirty="0"/>
              <a:t>실행화면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				</a:t>
            </a: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정상적으로 </a:t>
            </a:r>
            <a:r>
              <a:rPr lang="en-US" altLang="ko-KR" dirty="0" smtClean="0"/>
              <a:t>insert</a:t>
            </a:r>
            <a:r>
              <a:rPr lang="ko-KR" altLang="en-US" dirty="0"/>
              <a:t> </a:t>
            </a:r>
            <a:r>
              <a:rPr lang="ko-KR" altLang="en-US" dirty="0" smtClean="0"/>
              <a:t>되었다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95" y="1700808"/>
            <a:ext cx="40862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346415"/>
            <a:ext cx="4838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7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주요기능 </a:t>
            </a:r>
            <a:r>
              <a:rPr lang="en-US" altLang="ko-KR" dirty="0"/>
              <a:t>- </a:t>
            </a:r>
            <a:r>
              <a:rPr lang="ko-KR" altLang="en-US" dirty="0"/>
              <a:t>실행화면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동일한 버튼에 </a:t>
            </a:r>
            <a:r>
              <a:rPr lang="en-US" altLang="ko-KR" dirty="0" smtClean="0"/>
              <a:t>Flag</a:t>
            </a:r>
            <a:r>
              <a:rPr lang="ko-KR" altLang="en-US" dirty="0" smtClean="0"/>
              <a:t>를 나누어 </a:t>
            </a:r>
            <a:r>
              <a:rPr lang="ko-KR" altLang="en-US" dirty="0" smtClean="0"/>
              <a:t>처음 </a:t>
            </a:r>
            <a:r>
              <a:rPr lang="ko-KR" altLang="en-US" dirty="0" err="1" smtClean="0"/>
              <a:t>눌렀을시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insert,</a:t>
            </a:r>
          </a:p>
          <a:p>
            <a:r>
              <a:rPr lang="ko-KR" altLang="en-US" dirty="0" smtClean="0"/>
              <a:t>그 이후로는 지속적으로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가</a:t>
            </a:r>
            <a:endParaRPr lang="en-US" altLang="ko-KR" dirty="0" smtClean="0"/>
          </a:p>
          <a:p>
            <a:r>
              <a:rPr lang="ko-KR" altLang="en-US" dirty="0" smtClean="0"/>
              <a:t>되도록  구현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960" y="2459125"/>
            <a:ext cx="31242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6084873"/>
            <a:ext cx="52197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60" y="3173048"/>
            <a:ext cx="4430588" cy="21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61" y="3439747"/>
            <a:ext cx="2990428" cy="419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61" y="3922116"/>
            <a:ext cx="3096344" cy="199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4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105</TotalTime>
  <Words>172</Words>
  <Application>Microsoft Office PowerPoint</Application>
  <PresentationFormat>화면 슬라이드 쇼(4:3)</PresentationFormat>
  <Paragraphs>63</Paragraphs>
  <Slides>21</Slides>
  <Notes>0</Notes>
  <HiddenSlides>3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필수</vt:lpstr>
      <vt:lpstr>Java mini project</vt:lpstr>
      <vt:lpstr>Table of Contents</vt:lpstr>
      <vt:lpstr>프로젝트명: 산성비     a.k.a Acid rain</vt:lpstr>
      <vt:lpstr>프로젝트 소개 : 산성비     a.k.a Acid rain</vt:lpstr>
      <vt:lpstr>프로젝트명: 산성비     a.k.a Acid rain</vt:lpstr>
      <vt:lpstr>개발일정</vt:lpstr>
      <vt:lpstr>주요기능 - 실행화면</vt:lpstr>
      <vt:lpstr>주요기능 - 실행화면</vt:lpstr>
      <vt:lpstr>주요기능 - 실행화면</vt:lpstr>
      <vt:lpstr>주요기능 - 실행화면</vt:lpstr>
      <vt:lpstr>Program flowchart</vt:lpstr>
      <vt:lpstr>주요기능 – 주요 class 관계</vt:lpstr>
      <vt:lpstr>주요기능 – VALUE 전달</vt:lpstr>
      <vt:lpstr>JOptionPane__F.AddWindowListener</vt:lpstr>
      <vt:lpstr>Automatic cursor transfer</vt:lpstr>
      <vt:lpstr>핵심소스구현</vt:lpstr>
      <vt:lpstr>시연행사</vt:lpstr>
      <vt:lpstr>개발환경</vt:lpstr>
      <vt:lpstr>소감</vt:lpstr>
      <vt:lpstr>Special thanks to: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mini project</dc:title>
  <dc:creator>Tacademy</dc:creator>
  <cp:lastModifiedBy>Tacademy</cp:lastModifiedBy>
  <cp:revision>22</cp:revision>
  <dcterms:created xsi:type="dcterms:W3CDTF">2017-07-18T04:27:56Z</dcterms:created>
  <dcterms:modified xsi:type="dcterms:W3CDTF">2017-07-20T00:03:48Z</dcterms:modified>
</cp:coreProperties>
</file>