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59" r:id="rId4"/>
    <p:sldId id="260" r:id="rId5"/>
    <p:sldId id="261" r:id="rId6"/>
    <p:sldId id="265" r:id="rId7"/>
    <p:sldId id="267" r:id="rId8"/>
    <p:sldId id="268" r:id="rId9"/>
    <p:sldId id="269" r:id="rId10"/>
    <p:sldId id="270" r:id="rId11"/>
    <p:sldId id="266" r:id="rId12"/>
    <p:sldId id="272" r:id="rId13"/>
    <p:sldId id="257" r:id="rId14"/>
    <p:sldId id="258" r:id="rId15"/>
    <p:sldId id="276" r:id="rId16"/>
    <p:sldId id="262" r:id="rId17"/>
    <p:sldId id="264" r:id="rId18"/>
    <p:sldId id="274" r:id="rId19"/>
    <p:sldId id="275" r:id="rId20"/>
    <p:sldId id="273" r:id="rId21"/>
    <p:sldId id="27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3200399"/>
          </a:xfrm>
        </p:spPr>
        <p:txBody>
          <a:bodyPr/>
          <a:lstStyle/>
          <a:p>
            <a:r>
              <a:rPr lang="en-US" altLang="ko-KR" dirty="0" smtClean="0"/>
              <a:t>Java mini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6136" y="5445224"/>
            <a:ext cx="3096344" cy="1280567"/>
          </a:xfrm>
        </p:spPr>
        <p:txBody>
          <a:bodyPr>
            <a:noAutofit/>
          </a:bodyPr>
          <a:lstStyle/>
          <a:p>
            <a:pPr algn="r"/>
            <a:r>
              <a:rPr lang="ko-KR" altLang="en-US" sz="2400" spc="0" dirty="0" err="1" smtClean="0">
                <a:latin typeface="배달의민족 주아" pitchFamily="18" charset="-127"/>
                <a:ea typeface="배달의민족 주아" pitchFamily="18" charset="-127"/>
              </a:rPr>
              <a:t>희망앱</a:t>
            </a:r>
            <a:r>
              <a:rPr lang="ko-KR" altLang="en-US" sz="2400" spc="0" dirty="0" smtClean="0">
                <a:latin typeface="배달의민족 주아" pitchFamily="18" charset="-127"/>
                <a:ea typeface="배달의민족 주아" pitchFamily="18" charset="-127"/>
              </a:rPr>
              <a:t> 아카데미 </a:t>
            </a:r>
            <a:r>
              <a:rPr lang="en-US" altLang="ko-KR" sz="2400" spc="0" dirty="0" smtClean="0">
                <a:latin typeface="배달의민족 주아" pitchFamily="18" charset="-127"/>
                <a:ea typeface="배달의민족 주아" pitchFamily="18" charset="-127"/>
              </a:rPr>
              <a:t>11</a:t>
            </a:r>
            <a:r>
              <a:rPr lang="ko-KR" altLang="en-US" sz="2400" spc="0" dirty="0" smtClean="0">
                <a:latin typeface="배달의민족 주아" pitchFamily="18" charset="-127"/>
                <a:ea typeface="배달의민족 주아" pitchFamily="18" charset="-127"/>
              </a:rPr>
              <a:t>기</a:t>
            </a:r>
            <a:endParaRPr lang="en-US" altLang="ko-KR" sz="2400" spc="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r"/>
            <a:r>
              <a:rPr lang="ko-KR" altLang="en-US" sz="2400" spc="0" dirty="0" smtClean="0">
                <a:latin typeface="배달의민족 주아" pitchFamily="18" charset="-127"/>
                <a:ea typeface="배달의민족 주아" pitchFamily="18" charset="-127"/>
              </a:rPr>
              <a:t>김한</a:t>
            </a:r>
            <a:r>
              <a:rPr lang="ko-KR" altLang="en-US" sz="2400" spc="0" dirty="0">
                <a:latin typeface="배달의민족 주아" pitchFamily="18" charset="-127"/>
                <a:ea typeface="배달의민족 주아" pitchFamily="18" charset="-127"/>
              </a:rPr>
              <a:t>울</a:t>
            </a:r>
          </a:p>
        </p:txBody>
      </p:sp>
      <p:pic>
        <p:nvPicPr>
          <p:cNvPr id="1028" name="Picture 4" descr="https://ext.fmkorea.com/files/attach/new/20170104/486616/76008/551991573/1d85b9116ab726aa8e94a6cc9b4f5e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33936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4941168"/>
            <a:ext cx="7620000" cy="1473027"/>
          </a:xfrm>
        </p:spPr>
        <p:txBody>
          <a:bodyPr/>
          <a:lstStyle/>
          <a:p>
            <a:r>
              <a:rPr lang="ko-KR" altLang="en-US" dirty="0" smtClean="0"/>
              <a:t>타입 선택하고 </a:t>
            </a:r>
            <a:r>
              <a:rPr lang="en-US" altLang="ko-KR" dirty="0" smtClean="0"/>
              <a:t>start</a:t>
            </a:r>
            <a:r>
              <a:rPr lang="ko-KR" altLang="en-US" dirty="0" smtClean="0"/>
              <a:t>버튼을 클릭하면 서버에서 모든 클라이언트에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에서 뽑아온 단어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x,y</a:t>
            </a:r>
            <a:r>
              <a:rPr lang="ko-KR" altLang="en-US" dirty="0" smtClean="0"/>
              <a:t>좌표와 속도 조절을 위한 </a:t>
            </a:r>
            <a:r>
              <a:rPr lang="en-US" altLang="ko-KR" dirty="0" err="1" smtClean="0"/>
              <a:t>deltaY</a:t>
            </a:r>
            <a:r>
              <a:rPr lang="ko-KR" altLang="en-US" dirty="0" smtClean="0"/>
              <a:t>를 담은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를 동일하게 뿌려준다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8" y="1844824"/>
            <a:ext cx="8677275" cy="28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8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 flowchart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_x132994824" descr="EMB0000256845e6"/>
          <p:cNvPicPr>
            <a:picLocks noChangeAspect="1" noChangeArrowheads="1"/>
          </p:cNvPicPr>
          <p:nvPr/>
        </p:nvPicPr>
        <p:blipFill>
          <a:blip r:embed="rId2"/>
          <a:srcRect l="18217" t="20183" r="18347" b="6595"/>
          <a:stretch>
            <a:fillRect/>
          </a:stretch>
        </p:blipFill>
        <p:spPr bwMode="auto">
          <a:xfrm>
            <a:off x="827584" y="1772816"/>
            <a:ext cx="6822353" cy="4429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92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모서리가 둥근 직사각형 2073"/>
          <p:cNvSpPr/>
          <p:nvPr/>
        </p:nvSpPr>
        <p:spPr>
          <a:xfrm>
            <a:off x="611560" y="1736812"/>
            <a:ext cx="6306566" cy="12241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47048" cy="1371600"/>
          </a:xfrm>
        </p:spPr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구조도 및 관계도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423" y="980728"/>
            <a:ext cx="18002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순서도: 처리 4"/>
          <p:cNvSpPr/>
          <p:nvPr/>
        </p:nvSpPr>
        <p:spPr>
          <a:xfrm>
            <a:off x="725438" y="1844824"/>
            <a:ext cx="1728192" cy="1008112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클라이언트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838636" y="2024844"/>
            <a:ext cx="1728192" cy="648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애니메이션 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패널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쓰레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드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93332" y="2024844"/>
            <a:ext cx="1728192" cy="648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Reader</a:t>
            </a:r>
          </a:p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Thread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92735" y="3616263"/>
            <a:ext cx="1944216" cy="8640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Message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Object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전달 객체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5438" y="5008599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서버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08759" y="5238700"/>
            <a:ext cx="1728192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클라이언트 통신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Com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클래스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88224" y="5373216"/>
            <a:ext cx="1728192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DB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707621" y="4121621"/>
            <a:ext cx="1503784" cy="6656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DAO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11" name="직선 화살표 연결선 10"/>
          <p:cNvCxnSpPr>
            <a:stCxn id="15" idx="2"/>
            <a:endCxn id="13" idx="0"/>
          </p:cNvCxnSpPr>
          <p:nvPr/>
        </p:nvCxnSpPr>
        <p:spPr>
          <a:xfrm flipH="1">
            <a:off x="7452320" y="4787305"/>
            <a:ext cx="7193" cy="5859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67" name="직선 화살표 연결선 2066"/>
          <p:cNvCxnSpPr>
            <a:stCxn id="7" idx="2"/>
          </p:cNvCxnSpPr>
          <p:nvPr/>
        </p:nvCxnSpPr>
        <p:spPr>
          <a:xfrm>
            <a:off x="3964843" y="4480359"/>
            <a:ext cx="0" cy="7583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9" name="직선 화살표 연결선 2068"/>
          <p:cNvCxnSpPr/>
          <p:nvPr/>
        </p:nvCxnSpPr>
        <p:spPr>
          <a:xfrm>
            <a:off x="2225874" y="5592452"/>
            <a:ext cx="97093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2" idx="3"/>
            <a:endCxn id="15" idx="1"/>
          </p:cNvCxnSpPr>
          <p:nvPr/>
        </p:nvCxnSpPr>
        <p:spPr>
          <a:xfrm flipV="1">
            <a:off x="4936951" y="4454463"/>
            <a:ext cx="1770670" cy="1108273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직선 화살표 연결선 2075"/>
          <p:cNvCxnSpPr>
            <a:endCxn id="7" idx="0"/>
          </p:cNvCxnSpPr>
          <p:nvPr/>
        </p:nvCxnSpPr>
        <p:spPr>
          <a:xfrm>
            <a:off x="3964843" y="2960948"/>
            <a:ext cx="0" cy="65531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9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JOptionPane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F.AddWindowListener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92066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Automatic cursor transfer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0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핵심구현내용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7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시연행</a:t>
            </a:r>
            <a:r>
              <a:rPr lang="ko-KR" altLang="en-US" dirty="0"/>
              <a:t>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4845918" cy="415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0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_x132804408" descr="EMB0000256845de"/>
          <p:cNvPicPr>
            <a:picLocks noChangeAspect="1" noChangeArrowheads="1"/>
          </p:cNvPicPr>
          <p:nvPr/>
        </p:nvPicPr>
        <p:blipFill>
          <a:blip r:embed="rId2"/>
          <a:srcRect l="39427" t="29942" r="54169" b="61066"/>
          <a:stretch>
            <a:fillRect/>
          </a:stretch>
        </p:blipFill>
        <p:spPr bwMode="auto">
          <a:xfrm>
            <a:off x="683568" y="1700808"/>
            <a:ext cx="1958975" cy="1547812"/>
          </a:xfrm>
          <a:prstGeom prst="rect">
            <a:avLst/>
          </a:prstGeom>
          <a:noFill/>
        </p:spPr>
      </p:pic>
      <p:pic>
        <p:nvPicPr>
          <p:cNvPr id="5" name="_x133002616" descr="EMB0000256845df"/>
          <p:cNvPicPr>
            <a:picLocks noChangeAspect="1" noChangeArrowheads="1"/>
          </p:cNvPicPr>
          <p:nvPr/>
        </p:nvPicPr>
        <p:blipFill>
          <a:blip r:embed="rId3"/>
          <a:srcRect l="11835" t="50485" r="46875" b="32840"/>
          <a:stretch>
            <a:fillRect/>
          </a:stretch>
        </p:blipFill>
        <p:spPr bwMode="auto">
          <a:xfrm>
            <a:off x="3995936" y="1380477"/>
            <a:ext cx="4087422" cy="928694"/>
          </a:xfrm>
          <a:prstGeom prst="rect">
            <a:avLst/>
          </a:prstGeom>
          <a:noFill/>
        </p:spPr>
      </p:pic>
      <p:pic>
        <p:nvPicPr>
          <p:cNvPr id="6" name="_x132791880" descr="EMB0000256845e0"/>
          <p:cNvPicPr>
            <a:picLocks noChangeAspect="1" noChangeArrowheads="1"/>
          </p:cNvPicPr>
          <p:nvPr/>
        </p:nvPicPr>
        <p:blipFill>
          <a:blip r:embed="rId4"/>
          <a:srcRect l="632" t="8801" r="80090" b="75450"/>
          <a:stretch>
            <a:fillRect/>
          </a:stretch>
        </p:blipFill>
        <p:spPr bwMode="auto">
          <a:xfrm>
            <a:off x="683568" y="4581128"/>
            <a:ext cx="2667887" cy="1224136"/>
          </a:xfrm>
          <a:prstGeom prst="rect">
            <a:avLst/>
          </a:prstGeom>
          <a:noFill/>
        </p:spPr>
      </p:pic>
      <p:pic>
        <p:nvPicPr>
          <p:cNvPr id="1026" name="Picture 2" descr="mysql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521" y="3429000"/>
            <a:ext cx="333375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idisql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147" y="3300188"/>
            <a:ext cx="24765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38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에러와의 지속되는 싸움으로 지쳤지만 뭐가 하나 구현될 때마다 카타르시스를 느꼈습니다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건강관리를 잘 해야겠습니다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8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Special thanks to: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5" y="1556792"/>
            <a:ext cx="626367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5" y="3068960"/>
            <a:ext cx="6726138" cy="58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5" y="3635629"/>
            <a:ext cx="5616624" cy="509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5" y="4145551"/>
            <a:ext cx="6263672" cy="49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5" y="4635689"/>
            <a:ext cx="5184575" cy="613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5" y="5244334"/>
            <a:ext cx="5184576" cy="51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5" y="5755373"/>
            <a:ext cx="4968551" cy="80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6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rtlCol="0">
            <a:normAutofit lnSpcReduction="10000"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õ"/>
              <a:defRPr kumimoji="0" sz="32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â"/>
              <a:defRPr kumimoji="0" sz="28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 2"/>
              <a:buChar char="Ý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 2"/>
              <a:buChar char="×"/>
              <a:defRPr kumimoji="0" sz="22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 2"/>
              <a:buChar char="Ð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4">
                  <a:tint val="60000"/>
                </a:schemeClr>
              </a:buClr>
              <a:buSzPct val="60000"/>
              <a:buFont typeface="Wingdings 2"/>
              <a:buChar char="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Ý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3">
                  <a:tint val="60000"/>
                </a:schemeClr>
              </a:buClr>
              <a:buSzPct val="50000"/>
              <a:buFont typeface="Wingdings 2"/>
              <a:buChar char="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50000"/>
              <a:buFont typeface="Wingdings 2"/>
              <a:buChar char="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 프로젝트 소개</a:t>
            </a:r>
            <a:endParaRPr lang="en-US" altLang="ko-KR" dirty="0" smtClean="0"/>
          </a:p>
          <a:p>
            <a:r>
              <a:rPr lang="ko-KR" altLang="en-US" dirty="0" smtClean="0"/>
              <a:t> 개발일정</a:t>
            </a:r>
            <a:endParaRPr lang="en-US" altLang="ko-KR" dirty="0" smtClean="0"/>
          </a:p>
          <a:p>
            <a:r>
              <a:rPr lang="ko-KR" altLang="en-US" dirty="0" smtClean="0"/>
              <a:t> 주요기능</a:t>
            </a:r>
            <a:endParaRPr lang="en-US" altLang="ko-KR" dirty="0" smtClean="0"/>
          </a:p>
          <a:p>
            <a:r>
              <a:rPr lang="ko-KR" altLang="en-US" dirty="0" smtClean="0"/>
              <a:t> 핵심소스구현</a:t>
            </a:r>
            <a:endParaRPr lang="en-US" altLang="ko-KR" dirty="0"/>
          </a:p>
          <a:p>
            <a:r>
              <a:rPr lang="ko-KR" altLang="en-US" dirty="0" smtClean="0"/>
              <a:t> 개발환경</a:t>
            </a:r>
            <a:endParaRPr lang="en-US" altLang="ko-KR" dirty="0" smtClean="0"/>
          </a:p>
          <a:p>
            <a:r>
              <a:rPr lang="ko-KR" altLang="en-US" dirty="0" smtClean="0"/>
              <a:t> 시연행사</a:t>
            </a:r>
            <a:endParaRPr lang="en-US" altLang="ko-KR" dirty="0" smtClean="0"/>
          </a:p>
          <a:p>
            <a:r>
              <a:rPr lang="en-US" altLang="ko-KR" dirty="0" smtClean="0"/>
              <a:t> Q&amp;A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93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47" y="2276872"/>
            <a:ext cx="432744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3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1680" y="2420888"/>
            <a:ext cx="5791200" cy="1371600"/>
          </a:xfrm>
        </p:spPr>
        <p:txBody>
          <a:bodyPr>
            <a:noAutofit/>
          </a:bodyPr>
          <a:lstStyle/>
          <a:p>
            <a:pPr algn="ctr"/>
            <a:r>
              <a:rPr lang="ko-KR" altLang="en-US" sz="8000" spc="600" dirty="0" smtClean="0">
                <a:latin typeface="배달의민족 주아" pitchFamily="18" charset="-127"/>
                <a:ea typeface="배달의민족 주아" pitchFamily="18" charset="-127"/>
              </a:rPr>
              <a:t>감사합니</a:t>
            </a:r>
            <a:r>
              <a:rPr lang="ko-KR" altLang="en-US" sz="8000" spc="600" dirty="0">
                <a:latin typeface="배달의민족 주아" pitchFamily="18" charset="-127"/>
                <a:ea typeface="배달의민족 주아" pitchFamily="18" charset="-127"/>
              </a:rPr>
              <a:t>다</a:t>
            </a:r>
          </a:p>
        </p:txBody>
      </p:sp>
      <p:pic>
        <p:nvPicPr>
          <p:cNvPr id="1026" name="Picture 2" descr="thank you for listening to my presentati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685658"/>
            <a:ext cx="2607820" cy="189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56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80920" cy="1371600"/>
          </a:xfrm>
        </p:spPr>
        <p:txBody>
          <a:bodyPr/>
          <a:lstStyle/>
          <a:p>
            <a:r>
              <a:rPr lang="ko-KR" altLang="en-US" dirty="0"/>
              <a:t>프로젝트 소개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산성비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a.k.a</a:t>
            </a:r>
            <a:r>
              <a:rPr lang="en-US" altLang="ko-KR" dirty="0" smtClean="0"/>
              <a:t> Acid rain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http://www.rda.go.kr/children/images/envi/envi_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13" y="1772816"/>
            <a:ext cx="799564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9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84962" y="1916832"/>
            <a:ext cx="3279526" cy="4536504"/>
          </a:xfrm>
        </p:spPr>
        <p:txBody>
          <a:bodyPr/>
          <a:lstStyle/>
          <a:p>
            <a:r>
              <a:rPr lang="ko-KR" altLang="en-US" dirty="0" smtClean="0"/>
              <a:t>추억의 고전게임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한컴타자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산정비</a:t>
            </a:r>
            <a:r>
              <a:rPr lang="ko-KR" altLang="en-US" dirty="0" smtClean="0"/>
              <a:t> 기반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.</a:t>
            </a:r>
          </a:p>
          <a:p>
            <a:r>
              <a:rPr lang="en-US" altLang="ko-KR" dirty="0" smtClean="0"/>
              <a:t>   .</a:t>
            </a:r>
          </a:p>
          <a:p>
            <a:r>
              <a:rPr lang="en-US" altLang="ko-KR" dirty="0" smtClean="0"/>
              <a:t>   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80920" cy="1371600"/>
          </a:xfrm>
        </p:spPr>
        <p:txBody>
          <a:bodyPr/>
          <a:lstStyle/>
          <a:p>
            <a:r>
              <a:rPr lang="ko-KR" altLang="en-US" dirty="0" smtClean="0"/>
              <a:t>프로젝트 소개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산성비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a.k.a</a:t>
            </a:r>
            <a:r>
              <a:rPr lang="en-US" altLang="ko-KR" dirty="0" smtClean="0"/>
              <a:t> Acid rain</a:t>
            </a:r>
            <a:endParaRPr lang="ko-KR" altLang="en-US" dirty="0"/>
          </a:p>
        </p:txBody>
      </p:sp>
      <p:pic>
        <p:nvPicPr>
          <p:cNvPr id="4098" name="Picture 2" descr="산성비 게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55054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9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84962" y="1916832"/>
            <a:ext cx="3279526" cy="4536504"/>
          </a:xfrm>
        </p:spPr>
        <p:txBody>
          <a:bodyPr/>
          <a:lstStyle/>
          <a:p>
            <a:r>
              <a:rPr lang="ko-KR" altLang="en-US" dirty="0" smtClean="0"/>
              <a:t>추억의 고전게임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한컴타자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산정비</a:t>
            </a:r>
            <a:r>
              <a:rPr lang="ko-KR" altLang="en-US" dirty="0" smtClean="0"/>
              <a:t> 기반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자동 </a:t>
            </a:r>
            <a:r>
              <a:rPr lang="ko-KR" altLang="en-US" dirty="0" err="1"/>
              <a:t>레벨업</a:t>
            </a:r>
            <a:r>
              <a:rPr lang="ko-KR" altLang="en-US" dirty="0"/>
              <a:t> </a:t>
            </a:r>
            <a:r>
              <a:rPr lang="ko-KR" altLang="en-US" dirty="0" err="1" smtClean="0"/>
              <a:t>없엠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/>
              <a:t>멀티플레이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Stage </a:t>
            </a:r>
            <a:r>
              <a:rPr lang="ko-KR" altLang="en-US" dirty="0" smtClean="0"/>
              <a:t>선택 개념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Stage</a:t>
            </a:r>
            <a:r>
              <a:rPr lang="ko-KR" altLang="en-US" dirty="0" smtClean="0"/>
              <a:t>별 단어</a:t>
            </a:r>
            <a:r>
              <a:rPr lang="en-US" altLang="ko-KR" dirty="0" smtClean="0"/>
              <a:t>&lt;-&gt; DB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80920" cy="1371600"/>
          </a:xfrm>
        </p:spPr>
        <p:txBody>
          <a:bodyPr/>
          <a:lstStyle/>
          <a:p>
            <a:r>
              <a:rPr lang="ko-KR" altLang="en-US" dirty="0" err="1" smtClean="0"/>
              <a:t>프로젝트명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산성비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a.k.a</a:t>
            </a:r>
            <a:r>
              <a:rPr lang="en-US" altLang="ko-KR" dirty="0" smtClean="0"/>
              <a:t> Acid rain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4988471" cy="39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3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261601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3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                                                               </a:t>
            </a:r>
            <a:r>
              <a:rPr lang="ko-KR" altLang="en-US" dirty="0" smtClean="0"/>
              <a:t>서버는 별개의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클라이언트는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시작과 동시에 서버에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접속하여 네 종류의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테마를 받아온다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724025"/>
            <a:ext cx="4540550" cy="105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564904"/>
            <a:ext cx="4341862" cy="372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8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주요기능 </a:t>
            </a:r>
            <a:r>
              <a:rPr lang="en-US" altLang="ko-KR" dirty="0"/>
              <a:t>- </a:t>
            </a:r>
            <a:r>
              <a:rPr lang="ko-KR" altLang="en-US" dirty="0"/>
              <a:t>실행화면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				</a:t>
            </a: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정상적으로 </a:t>
            </a:r>
            <a:r>
              <a:rPr lang="en-US" altLang="ko-KR" dirty="0" smtClean="0"/>
              <a:t>insert</a:t>
            </a:r>
            <a:r>
              <a:rPr lang="ko-KR" altLang="en-US" dirty="0"/>
              <a:t> </a:t>
            </a:r>
            <a:r>
              <a:rPr lang="ko-KR" altLang="en-US" dirty="0" smtClean="0"/>
              <a:t>되었다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5" y="1700808"/>
            <a:ext cx="40862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346415"/>
            <a:ext cx="4838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7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주요기능 </a:t>
            </a:r>
            <a:r>
              <a:rPr lang="en-US" altLang="ko-KR" dirty="0"/>
              <a:t>- </a:t>
            </a:r>
            <a:r>
              <a:rPr lang="ko-KR" altLang="en-US" dirty="0"/>
              <a:t>실행화면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동일한 버튼에 </a:t>
            </a:r>
            <a:r>
              <a:rPr lang="en-US" altLang="ko-KR" dirty="0" smtClean="0"/>
              <a:t>Flag</a:t>
            </a:r>
            <a:r>
              <a:rPr lang="ko-KR" altLang="en-US" dirty="0" smtClean="0"/>
              <a:t>를 나누어 처음 </a:t>
            </a:r>
            <a:r>
              <a:rPr lang="ko-KR" altLang="en-US" dirty="0" err="1" smtClean="0"/>
              <a:t>눌렀을시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insert,</a:t>
            </a:r>
          </a:p>
          <a:p>
            <a:r>
              <a:rPr lang="ko-KR" altLang="en-US" dirty="0" smtClean="0"/>
              <a:t>그 이후로는 지속적으로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r>
              <a:rPr lang="ko-KR" altLang="en-US" dirty="0" smtClean="0"/>
              <a:t>되도록  구현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960" y="2459125"/>
            <a:ext cx="31242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6084873"/>
            <a:ext cx="5219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0" y="3173048"/>
            <a:ext cx="4430588" cy="21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1" y="3439747"/>
            <a:ext cx="2990428" cy="41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1" y="3922116"/>
            <a:ext cx="3096344" cy="199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4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165</TotalTime>
  <Words>198</Words>
  <Application>Microsoft Office PowerPoint</Application>
  <PresentationFormat>화면 슬라이드 쇼(4:3)</PresentationFormat>
  <Paragraphs>69</Paragraphs>
  <Slides>21</Slides>
  <Notes>0</Notes>
  <HiddenSlides>3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필수</vt:lpstr>
      <vt:lpstr>Java mini project</vt:lpstr>
      <vt:lpstr>Table of Contents</vt:lpstr>
      <vt:lpstr>프로젝트 소개 : 산성비     a.k.a Acid rain</vt:lpstr>
      <vt:lpstr>프로젝트 소개 : 산성비     a.k.a Acid rain</vt:lpstr>
      <vt:lpstr>프로젝트명: 산성비     a.k.a Acid rain</vt:lpstr>
      <vt:lpstr>개발일정</vt:lpstr>
      <vt:lpstr>주요기능 - 실행화면</vt:lpstr>
      <vt:lpstr>주요기능 - 실행화면</vt:lpstr>
      <vt:lpstr>주요기능 - 실행화면</vt:lpstr>
      <vt:lpstr>주요기능 - 실행화면</vt:lpstr>
      <vt:lpstr>Program flowchart</vt:lpstr>
      <vt:lpstr>주요기능 – 구조도 및 관계도</vt:lpstr>
      <vt:lpstr>JOptionPane__F.AddWindowListener</vt:lpstr>
      <vt:lpstr>Automatic cursor transfer</vt:lpstr>
      <vt:lpstr>핵심구현내용</vt:lpstr>
      <vt:lpstr>시연행사</vt:lpstr>
      <vt:lpstr>개발환경</vt:lpstr>
      <vt:lpstr>소감</vt:lpstr>
      <vt:lpstr>Special thanks to:</vt:lpstr>
      <vt:lpstr>Q&amp;A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mini project</dc:title>
  <dc:creator>Tacademy</dc:creator>
  <cp:lastModifiedBy>Tacademy</cp:lastModifiedBy>
  <cp:revision>34</cp:revision>
  <dcterms:created xsi:type="dcterms:W3CDTF">2017-07-18T04:27:56Z</dcterms:created>
  <dcterms:modified xsi:type="dcterms:W3CDTF">2017-07-20T01:30:23Z</dcterms:modified>
</cp:coreProperties>
</file>