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E7A0661-92A3-482A-B733-715728D41759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 mini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 rot="19140000">
            <a:off x="1577193" y="2788156"/>
            <a:ext cx="6511131" cy="329259"/>
          </a:xfrm>
        </p:spPr>
        <p:txBody>
          <a:bodyPr>
            <a:noAutofit/>
          </a:bodyPr>
          <a:lstStyle/>
          <a:p>
            <a:r>
              <a:rPr lang="ko-KR" altLang="en-US" sz="1200" dirty="0" err="1" smtClean="0">
                <a:latin typeface="+mn-ea"/>
                <a:ea typeface="+mn-ea"/>
              </a:rPr>
              <a:t>희망앱</a:t>
            </a:r>
            <a:r>
              <a:rPr lang="ko-KR" altLang="en-US" sz="1200" dirty="0" smtClean="0">
                <a:latin typeface="+mn-ea"/>
                <a:ea typeface="+mn-ea"/>
              </a:rPr>
              <a:t> 아카데미 </a:t>
            </a:r>
            <a:r>
              <a:rPr lang="en-US" altLang="ko-KR" sz="1200" dirty="0" smtClean="0">
                <a:latin typeface="+mn-ea"/>
                <a:ea typeface="+mn-ea"/>
              </a:rPr>
              <a:t>11</a:t>
            </a:r>
            <a:r>
              <a:rPr lang="ko-KR" altLang="en-US" sz="1200" dirty="0" smtClean="0">
                <a:latin typeface="+mn-ea"/>
                <a:ea typeface="+mn-ea"/>
              </a:rPr>
              <a:t>기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ko-KR" altLang="en-US" sz="1200" dirty="0" smtClean="0">
                <a:latin typeface="+mn-ea"/>
                <a:ea typeface="+mn-ea"/>
              </a:rPr>
              <a:t>김한</a:t>
            </a:r>
            <a:r>
              <a:rPr lang="ko-KR" altLang="en-US" sz="1200" dirty="0">
                <a:latin typeface="+mn-ea"/>
                <a:ea typeface="+mn-ea"/>
              </a:rPr>
              <a:t>울</a:t>
            </a:r>
          </a:p>
        </p:txBody>
      </p:sp>
    </p:spTree>
    <p:extLst>
      <p:ext uri="{BB962C8B-B14F-4D97-AF65-F5344CB8AC3E}">
        <p14:creationId xmlns:p14="http://schemas.microsoft.com/office/powerpoint/2010/main" val="2979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JOptionPane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F.AddWindowListener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92066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Automatic cursor transfer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</TotalTime>
  <Words>14</Words>
  <Application>Microsoft Office PowerPoint</Application>
  <PresentationFormat>화면 슬라이드 쇼(4:3)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각</vt:lpstr>
      <vt:lpstr>Java mini project</vt:lpstr>
      <vt:lpstr>JOptionPane__F.AddWindowListener</vt:lpstr>
      <vt:lpstr>Automatic cursor transfer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mini project</dc:title>
  <dc:creator>Tacademy</dc:creator>
  <cp:lastModifiedBy>Tacademy</cp:lastModifiedBy>
  <cp:revision>1</cp:revision>
  <dcterms:created xsi:type="dcterms:W3CDTF">2017-07-18T04:27:56Z</dcterms:created>
  <dcterms:modified xsi:type="dcterms:W3CDTF">2017-07-18T04:32:50Z</dcterms:modified>
</cp:coreProperties>
</file>