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1" r:id="rId4"/>
    <p:sldId id="290" r:id="rId5"/>
    <p:sldId id="292" r:id="rId6"/>
    <p:sldId id="29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F5EA6-C274-44F1-B708-28AFD32C0D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3576-DB64-4303-9EE2-A2B88DB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9EF2-2056-460B-BBC6-AA6E2C209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9EF2-2056-460B-BBC6-AA6E2C209C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AFE4-D7A1-43CA-82DE-BA58CDE2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BB25-14DE-4A93-85B6-0913306B2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139B-BDC8-480C-948A-CF2D3D52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6429-1908-4E30-8645-2B79150F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4631-D7A7-42A9-9891-B04DEBA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44A5-F157-4F74-BEFB-17FB389D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EA27-82B1-4220-BB4A-32E30916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4B54-6213-4052-9156-7BD21466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42D8-BEDA-4747-A810-BDA0ACBB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9A3C-D198-4DBE-9ACB-11529D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9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CCF49-B3AE-4B70-B51F-1EF40109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89EEA-00F8-4DAC-AA6F-399D5544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F44A-F2AF-43F4-A471-970DC380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0B8-D6FE-4E29-8D15-13C85EF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9C1D-9B2D-43F6-8395-8D79DD26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3342-8536-4AE0-A472-A075F45F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D5C0-FED6-469A-B36B-E46CB30B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835F-EB1D-4B4B-9D59-4F4910B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23C7-CBAD-4DEE-AFD5-7B72F5AE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54790-134A-45E4-96C4-D52F3A4A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1E7-0898-42E5-B26F-4B21DDB8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9D0B-EC0E-4CDE-9689-334C5188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B58-F765-462B-BBFD-D3289540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FA4E-363A-4908-8B67-43C6E23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16BC-3C13-4D65-8F67-7FF236CA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D94B-1C58-48CA-9B66-E794F2BC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22E-5253-4727-B425-A419F048F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906E-FF32-4596-AC73-ADCE34124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F2EC-9691-47CF-95C0-AE107D3D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B0EB-6890-4FCA-BF0E-239099A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61A64-51C5-4BDB-BFCB-27DF9364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E00-F401-49C9-A2E6-30475C6A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A881-0105-411F-A158-AC51B324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7836E-93FA-4B91-BC55-D61A0A01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555A6-9B7C-4A6C-BAC1-49F2C951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531FB-49AF-4178-A689-66B260086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1D5DC-B249-432A-AC39-1E50A841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C3987-81EB-432F-BFDD-13F33404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608FC-6515-46AB-984F-60B617FD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1D90-A727-41A2-BE1C-149CEF3C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9BE3D-3249-45CB-B960-DED0A0C4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DFAB2-742B-44E2-AD6A-D89DE30B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85FF5-D86F-4F54-9587-04121DFC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9BFC-D790-481A-840D-4ABFF2F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DDCC7-CC1B-432B-B37B-14E92B6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4C06-F561-4E38-A93A-283E9C7E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79B-CE76-47A5-8986-9A46504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140F-BF1A-453D-B6D2-F90753F2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D280-3B6F-4A4D-8C88-5921A03C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10CB-381B-4011-A4DB-3FC52314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3F03-D2DC-4D50-BF79-9EBF4FC1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09C9-022E-4C7D-8624-E245228C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FFC0-F802-4F3A-899C-6AF13EA8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66C06-C1BF-4D20-AB54-651A4BA5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8F5C2-358B-4BE2-A2DF-1374762D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BBFDD-739F-4BB2-BDEF-790A37FF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A4851-69DE-411D-976B-3556107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755-BDA9-4AD8-B5B2-831FB327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F5A4E-074E-4BCF-B925-AD60383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6757-5CBB-48C0-8C21-496B8511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5086-FF9D-4164-9F89-C5F3B038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7D3E-4AEC-492C-BE22-56C56D94A45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6049-A967-45CE-BEB5-CC039297B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E436-445C-4C0A-BA11-2FB50061A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is-depth-first-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B27-F836-4CBC-979B-C2D0D7ED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Inefficiencies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874F-109D-432A-A2DE-9797DD52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Deep For Search function for bus </a:t>
            </a:r>
          </a:p>
          <a:p>
            <a:r>
              <a:rPr lang="en-US" b="1" dirty="0">
                <a:hlinkClick r:id="rId3"/>
              </a:rPr>
              <a:t>Depth-first search</a:t>
            </a:r>
            <a:r>
              <a:rPr lang="en-US" dirty="0"/>
              <a:t> (DFS), is an algorithm for tree traversal on graph or tree data structures. It can be implemented easily using recursion and data structures like dictionaries and arrays.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02DC6C2-FE5D-4EFB-92DE-7D97D06C5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10" y="3099549"/>
            <a:ext cx="4223684" cy="36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7F910C-5654-4AE4-9F8E-2713032A8CA7}"/>
              </a:ext>
            </a:extLst>
          </p:cNvPr>
          <p:cNvSpPr txBox="1"/>
          <p:nvPr/>
        </p:nvSpPr>
        <p:spPr>
          <a:xfrm>
            <a:off x="7805352" y="494271"/>
            <a:ext cx="4386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graph of the current nodes next possible 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set between 7 – 9 am when people are going to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to avoid ‘drop off only’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72598-888A-4E1E-910B-A86D1B75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631"/>
            <a:ext cx="7906721" cy="49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us_awesome_video_1787">
            <a:hlinkClick r:id="" action="ppaction://media"/>
            <a:extLst>
              <a:ext uri="{FF2B5EF4-FFF2-40B4-BE49-F238E27FC236}">
                <a16:creationId xmlns:a16="http://schemas.microsoft.com/office/drawing/2014/main" id="{3758AD91-648C-48E5-A60A-5A2CD186479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063416" y="-4849146"/>
            <a:ext cx="17324173" cy="17324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28B18-E458-489F-8034-255CD769A44A}"/>
              </a:ext>
            </a:extLst>
          </p:cNvPr>
          <p:cNvSpPr txBox="1"/>
          <p:nvPr/>
        </p:nvSpPr>
        <p:spPr>
          <a:xfrm>
            <a:off x="2344960" y="1336157"/>
            <a:ext cx="3838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time for an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at stop 1787 covered the highest ratio of covered stops/all stops with 0.799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other starting stops with higher ratio near the campus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CA4D62-B106-4C89-8EE6-E2FB717000ED}"/>
              </a:ext>
            </a:extLst>
          </p:cNvPr>
          <p:cNvSpPr/>
          <p:nvPr/>
        </p:nvSpPr>
        <p:spPr>
          <a:xfrm>
            <a:off x="4715691" y="3252651"/>
            <a:ext cx="3448595" cy="1789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alf_hour_741">
            <a:hlinkClick r:id="" action="ppaction://media"/>
            <a:extLst>
              <a:ext uri="{FF2B5EF4-FFF2-40B4-BE49-F238E27FC236}">
                <a16:creationId xmlns:a16="http://schemas.microsoft.com/office/drawing/2014/main" id="{D8BC5F3E-98EA-456B-85F6-200F3F6ED1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112301" y="-4439342"/>
            <a:ext cx="16137925" cy="1613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89CE2-AC54-4057-A96A-F2A0C15E857E}"/>
              </a:ext>
            </a:extLst>
          </p:cNvPr>
          <p:cNvSpPr txBox="1"/>
          <p:nvPr/>
        </p:nvSpPr>
        <p:spPr>
          <a:xfrm>
            <a:off x="3036702" y="1900369"/>
            <a:ext cx="395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travel time to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US, Average commute time for people is 26.6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741 had the highest stop coverage ratio with 0.226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543B-B215-41FF-9861-9B57C1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alf_hour_7100">
            <a:hlinkClick r:id="" action="ppaction://media"/>
            <a:extLst>
              <a:ext uri="{FF2B5EF4-FFF2-40B4-BE49-F238E27FC236}">
                <a16:creationId xmlns:a16="http://schemas.microsoft.com/office/drawing/2014/main" id="{388C5722-7A8B-4E79-9F30-BB35D36B5C9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919550" y="-6178732"/>
            <a:ext cx="19215463" cy="192154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C38DC-3ED7-4B56-97E9-B33D99DECD9F}"/>
              </a:ext>
            </a:extLst>
          </p:cNvPr>
          <p:cNvSpPr txBox="1"/>
          <p:nvPr/>
        </p:nvSpPr>
        <p:spPr>
          <a:xfrm>
            <a:off x="3271363" y="1120676"/>
            <a:ext cx="3416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the one-hour travel time, 30 minute travel time had starting stops out side of campus which had a high coverage ratio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7100 had coverage of 0.224</a:t>
            </a:r>
          </a:p>
        </p:txBody>
      </p:sp>
    </p:spTree>
    <p:extLst>
      <p:ext uri="{BB962C8B-B14F-4D97-AF65-F5344CB8AC3E}">
        <p14:creationId xmlns:p14="http://schemas.microsoft.com/office/powerpoint/2010/main" val="13293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72523-A69A-4073-96AC-4A93E870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7" y="558974"/>
            <a:ext cx="5267414" cy="3555504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8F9D951-AC66-4668-A816-855256C3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611647"/>
            <a:ext cx="5267415" cy="345015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7002CF-F058-451E-85BC-DEA5DAA9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4527281"/>
            <a:ext cx="6851904" cy="171907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top encountered stop ID for the 30 minute travel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0B4DD3-3AF2-407D-A9D0-94ED173F5D8C}"/>
              </a:ext>
            </a:extLst>
          </p:cNvPr>
          <p:cNvSpPr/>
          <p:nvPr/>
        </p:nvSpPr>
        <p:spPr>
          <a:xfrm>
            <a:off x="7961152" y="1661020"/>
            <a:ext cx="1837189" cy="119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591F8-DFCE-4CA5-95C8-32F4107B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86" y="1934818"/>
            <a:ext cx="8354714" cy="492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54AB-6188-4610-BE04-078B383FD156}"/>
              </a:ext>
            </a:extLst>
          </p:cNvPr>
          <p:cNvSpPr txBox="1"/>
          <p:nvPr/>
        </p:nvSpPr>
        <p:spPr>
          <a:xfrm>
            <a:off x="737259" y="734489"/>
            <a:ext cx="99523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go forward…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Use distance covered instead of stops covered as measurement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Compare how the BRT would change the graph output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2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Widescreen</PresentationFormat>
  <Paragraphs>31</Paragraphs>
  <Slides>7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Finding Inefficiencies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Inefficiencies </dc:title>
  <dc:creator>Jin Woo Lee</dc:creator>
  <cp:lastModifiedBy>Jin Woo Lee</cp:lastModifiedBy>
  <cp:revision>6</cp:revision>
  <dcterms:created xsi:type="dcterms:W3CDTF">2019-12-05T18:08:28Z</dcterms:created>
  <dcterms:modified xsi:type="dcterms:W3CDTF">2019-12-05T18:22:42Z</dcterms:modified>
</cp:coreProperties>
</file>