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6"/>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57" r:id="rId34"/>
    <p:sldId id="458"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69</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3.1 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3.2 COM</a:t>
            </a:r>
            <a:r>
              <a:rPr lang="zh-CN" altLang="en-US" sz="2133"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3.3 COM</a:t>
            </a:r>
            <a:r>
              <a:rPr lang="zh-CN" altLang="en-US" sz="2133" b="1" dirty="0" smtClean="0">
                <a:solidFill>
                  <a:srgbClr val="1C4885"/>
                </a:solidFill>
                <a:latin typeface="微软雅黑" panose="020B0503020204020204" pitchFamily="34" charset="-122"/>
                <a:ea typeface="微软雅黑" panose="020B0503020204020204" pitchFamily="34" charset="-122"/>
              </a:rPr>
              <a:t>技术与</a:t>
            </a:r>
            <a:r>
              <a:rPr lang="en-US" altLang="zh-CN" sz="2133" b="1" dirty="0" smtClean="0">
                <a:solidFill>
                  <a:srgbClr val="1C4885"/>
                </a:solidFill>
                <a:latin typeface="微软雅黑" panose="020B0503020204020204" pitchFamily="34" charset="-122"/>
                <a:ea typeface="微软雅黑" panose="020B0503020204020204" pitchFamily="34" charset="-122"/>
              </a:rPr>
              <a:t>OFFICE</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3.4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WORD</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3.5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EXCEL</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3</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p>
          <a:p>
            <a:pPr marL="457051"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051"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869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extLst>
      <p:ext uri="{BB962C8B-B14F-4D97-AF65-F5344CB8AC3E}">
        <p14:creationId xmlns:p14="http://schemas.microsoft.com/office/powerpoint/2010/main" val="2263120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extLst>
      <p:ext uri="{BB962C8B-B14F-4D97-AF65-F5344CB8AC3E}">
        <p14:creationId xmlns:p14="http://schemas.microsoft.com/office/powerpoint/2010/main" val="1226642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1645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p>
          <a:p>
            <a:pPr>
              <a:buFont typeface="Wingdings" panose="05000000000000000000" pitchFamily="2" charset="2"/>
              <a:buChar char="p"/>
            </a:pPr>
            <a:r>
              <a:rPr lang="zh-CN" altLang="en-US" sz="2800" dirty="0" smtClean="0"/>
              <a:t>  不具备跨平台特性</a:t>
            </a:r>
          </a:p>
        </p:txBody>
      </p:sp>
    </p:spTree>
    <p:extLst>
      <p:ext uri="{BB962C8B-B14F-4D97-AF65-F5344CB8AC3E}">
        <p14:creationId xmlns:p14="http://schemas.microsoft.com/office/powerpoint/2010/main" val="403076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p>
          <a:p>
            <a:pPr eaLnBrk="1" hangingPunct="1">
              <a:buFont typeface="Wingdings" panose="05000000000000000000" pitchFamily="2" charset="2"/>
              <a:buChar char="p"/>
            </a:pPr>
            <a:r>
              <a:rPr lang="en-US" altLang="zh-CN" sz="3200" dirty="0" smtClean="0"/>
              <a:t>  Document</a:t>
            </a:r>
            <a:r>
              <a:rPr lang="zh-CN" altLang="en-US" sz="3200" dirty="0" smtClean="0"/>
              <a:t>对象</a:t>
            </a:r>
          </a:p>
          <a:p>
            <a:pPr eaLnBrk="1" hangingPunct="1">
              <a:buFont typeface="Wingdings" panose="05000000000000000000" pitchFamily="2" charset="2"/>
              <a:buChar char="p"/>
            </a:pPr>
            <a:r>
              <a:rPr lang="en-US" altLang="zh-CN" sz="3200" dirty="0" smtClean="0"/>
              <a:t>  Selection</a:t>
            </a:r>
            <a:r>
              <a:rPr lang="zh-CN" altLang="en-US" sz="3200" dirty="0" smtClean="0"/>
              <a:t>对象</a:t>
            </a:r>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extLst>
      <p:ext uri="{BB962C8B-B14F-4D97-AF65-F5344CB8AC3E}">
        <p14:creationId xmlns:p14="http://schemas.microsoft.com/office/powerpoint/2010/main" val="236740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extLst>
      <p:ext uri="{BB962C8B-B14F-4D97-AF65-F5344CB8AC3E}">
        <p14:creationId xmlns:p14="http://schemas.microsoft.com/office/powerpoint/2010/main" val="212479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p>
        </p:txBody>
      </p:sp>
    </p:spTree>
    <p:extLst>
      <p:ext uri="{BB962C8B-B14F-4D97-AF65-F5344CB8AC3E}">
        <p14:creationId xmlns:p14="http://schemas.microsoft.com/office/powerpoint/2010/main" val="2574353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p>
        </p:txBody>
      </p:sp>
    </p:spTree>
    <p:extLst>
      <p:ext uri="{BB962C8B-B14F-4D97-AF65-F5344CB8AC3E}">
        <p14:creationId xmlns:p14="http://schemas.microsoft.com/office/powerpoint/2010/main" val="2979933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p>
        </p:txBody>
      </p:sp>
    </p:spTree>
    <p:extLst>
      <p:ext uri="{BB962C8B-B14F-4D97-AF65-F5344CB8AC3E}">
        <p14:creationId xmlns:p14="http://schemas.microsoft.com/office/powerpoint/2010/main" val="212647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extLst>
      <p:ext uri="{BB962C8B-B14F-4D97-AF65-F5344CB8AC3E}">
        <p14:creationId xmlns:p14="http://schemas.microsoft.com/office/powerpoint/2010/main" val="308029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p>
        </p:txBody>
      </p:sp>
    </p:spTree>
    <p:extLst>
      <p:ext uri="{BB962C8B-B14F-4D97-AF65-F5344CB8AC3E}">
        <p14:creationId xmlns:p14="http://schemas.microsoft.com/office/powerpoint/2010/main" val="216308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p>
        </p:txBody>
      </p:sp>
    </p:spTree>
    <p:extLst>
      <p:ext uri="{BB962C8B-B14F-4D97-AF65-F5344CB8AC3E}">
        <p14:creationId xmlns:p14="http://schemas.microsoft.com/office/powerpoint/2010/main" val="1658228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p>
        </p:txBody>
      </p:sp>
    </p:spTree>
    <p:extLst>
      <p:ext uri="{BB962C8B-B14F-4D97-AF65-F5344CB8AC3E}">
        <p14:creationId xmlns:p14="http://schemas.microsoft.com/office/powerpoint/2010/main" val="3713541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920358" y="814759"/>
            <a:ext cx="4113299" cy="687470"/>
          </a:xfrm>
        </p:spPr>
        <p:txBody>
          <a:bodyPr/>
          <a:lstStyle/>
          <a:p>
            <a:pPr eaLnBrk="1" hangingPunct="1"/>
            <a:r>
              <a:rPr lang="zh-CN" altLang="en-US" sz="3200" dirty="0" smtClean="0"/>
              <a:t>添加引用操作流程</a:t>
            </a:r>
            <a:endParaRPr lang="zh-CN" altLang="en-US" sz="3200" dirty="0" smtClean="0"/>
          </a:p>
        </p:txBody>
      </p:sp>
      <p:sp>
        <p:nvSpPr>
          <p:cNvPr id="4" name="文本框 3"/>
          <p:cNvSpPr txBox="1"/>
          <p:nvPr/>
        </p:nvSpPr>
        <p:spPr>
          <a:xfrm>
            <a:off x="849085" y="2730135"/>
            <a:ext cx="2233749" cy="1200329"/>
          </a:xfrm>
          <a:prstGeom prst="rect">
            <a:avLst/>
          </a:prstGeom>
          <a:noFill/>
        </p:spPr>
        <p:txBody>
          <a:bodyPr wrap="square" rtlCol="0">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第一步：</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右击引用，选择‘添加引用’</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777" y="1502229"/>
            <a:ext cx="8507729" cy="5081451"/>
          </a:xfrm>
          <a:prstGeom prst="rect">
            <a:avLst/>
          </a:prstGeom>
        </p:spPr>
      </p:pic>
      <p:cxnSp>
        <p:nvCxnSpPr>
          <p:cNvPr id="8" name="直接箭头连接符 7"/>
          <p:cNvCxnSpPr/>
          <p:nvPr/>
        </p:nvCxnSpPr>
        <p:spPr>
          <a:xfrm flipV="1">
            <a:off x="3526971" y="3448595"/>
            <a:ext cx="587829" cy="274320"/>
          </a:xfrm>
          <a:prstGeom prst="straightConnector1">
            <a:avLst/>
          </a:prstGeom>
          <a:ln w="38100">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82148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920358" y="814759"/>
            <a:ext cx="4113299" cy="687470"/>
          </a:xfrm>
        </p:spPr>
        <p:txBody>
          <a:bodyPr/>
          <a:lstStyle/>
          <a:p>
            <a:pPr eaLnBrk="1" hangingPunct="1"/>
            <a:r>
              <a:rPr lang="zh-CN" altLang="en-US" sz="3200" dirty="0" smtClean="0"/>
              <a:t>添加引用操作流程</a:t>
            </a:r>
            <a:endParaRPr lang="zh-CN" altLang="en-US" sz="3200" dirty="0" smtClean="0"/>
          </a:p>
        </p:txBody>
      </p:sp>
      <p:sp>
        <p:nvSpPr>
          <p:cNvPr id="4" name="文本框 3"/>
          <p:cNvSpPr txBox="1"/>
          <p:nvPr/>
        </p:nvSpPr>
        <p:spPr>
          <a:xfrm>
            <a:off x="849085" y="2730135"/>
            <a:ext cx="2233749" cy="1569660"/>
          </a:xfrm>
          <a:prstGeom prst="rect">
            <a:avLst/>
          </a:prstGeom>
          <a:noFill/>
        </p:spPr>
        <p:txBody>
          <a:bodyPr wrap="square" rtlCol="0">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第二步：</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选择需要添加的引用，点击确定。</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968" y="1653172"/>
            <a:ext cx="8539843" cy="4554583"/>
          </a:xfrm>
          <a:prstGeom prst="rect">
            <a:avLst/>
          </a:prstGeom>
        </p:spPr>
      </p:pic>
      <p:cxnSp>
        <p:nvCxnSpPr>
          <p:cNvPr id="8" name="直接箭头连接符 7"/>
          <p:cNvCxnSpPr/>
          <p:nvPr/>
        </p:nvCxnSpPr>
        <p:spPr>
          <a:xfrm flipV="1">
            <a:off x="5584368" y="4611188"/>
            <a:ext cx="587829" cy="274320"/>
          </a:xfrm>
          <a:prstGeom prst="straightConnector1">
            <a:avLst/>
          </a:prstGeom>
          <a:ln w="38100">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2960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920358" y="814759"/>
            <a:ext cx="4113299" cy="687470"/>
          </a:xfrm>
        </p:spPr>
        <p:txBody>
          <a:bodyPr/>
          <a:lstStyle/>
          <a:p>
            <a:pPr eaLnBrk="1" hangingPunct="1"/>
            <a:r>
              <a:rPr lang="zh-CN" altLang="en-US" sz="3200" dirty="0" smtClean="0"/>
              <a:t>添加引用操作流程</a:t>
            </a:r>
            <a:endParaRPr lang="zh-CN" altLang="en-US" sz="3200" dirty="0" smtClean="0"/>
          </a:p>
        </p:txBody>
      </p:sp>
      <p:sp>
        <p:nvSpPr>
          <p:cNvPr id="4" name="文本框 3"/>
          <p:cNvSpPr txBox="1"/>
          <p:nvPr/>
        </p:nvSpPr>
        <p:spPr>
          <a:xfrm>
            <a:off x="849085" y="2730135"/>
            <a:ext cx="2233749" cy="830997"/>
          </a:xfrm>
          <a:prstGeom prst="rect">
            <a:avLst/>
          </a:prstGeom>
          <a:noFill/>
        </p:spPr>
        <p:txBody>
          <a:bodyPr wrap="square" rtlCol="0">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或者在扩展中选择。</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500081" y="1502229"/>
            <a:ext cx="7449958" cy="5157663"/>
          </a:xfrm>
          <a:prstGeom prst="rect">
            <a:avLst/>
          </a:prstGeom>
        </p:spPr>
      </p:pic>
    </p:spTree>
    <p:extLst>
      <p:ext uri="{BB962C8B-B14F-4D97-AF65-F5344CB8AC3E}">
        <p14:creationId xmlns:p14="http://schemas.microsoft.com/office/powerpoint/2010/main" val="2896178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r>
              <a:rPr lang="en-US" altLang="zh-CN" sz="2400" dirty="0" smtClean="0">
                <a:solidFill>
                  <a:srgbClr val="002060"/>
                </a:solidFill>
                <a:latin typeface="微软雅黑" panose="020B0503020204020204" pitchFamily="34" charset="-122"/>
                <a:ea typeface="微软雅黑" panose="020B0503020204020204" pitchFamily="34" charset="-122"/>
              </a:rPr>
              <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extLst>
      <p:ext uri="{BB962C8B-B14F-4D97-AF65-F5344CB8AC3E}">
        <p14:creationId xmlns:p14="http://schemas.microsoft.com/office/powerpoint/2010/main" val="2118859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3"/>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4"/>
              </a:rPr>
              <a:t>面向对象</a:t>
            </a:r>
            <a:r>
              <a:rPr lang="zh-CN" altLang="en-US" sz="1600" dirty="0"/>
              <a:t>的</a:t>
            </a:r>
            <a:r>
              <a:rPr lang="en-US" altLang="zh-CN" sz="1600" dirty="0" smtClean="0"/>
              <a:t>API</a:t>
            </a:r>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5"/>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6"/>
              </a:rPr>
              <a:t>结构化</a:t>
            </a:r>
            <a:r>
              <a:rPr lang="zh-CN" altLang="en-US" sz="1600" dirty="0">
                <a:hlinkClick r:id="rId6"/>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p>
          <a:p>
            <a:pPr eaLnBrk="1" hangingPunct="1">
              <a:buFont typeface="Wingdings" panose="05000000000000000000" pitchFamily="2" charset="2"/>
              <a:buChar char="p"/>
            </a:pPr>
            <a:r>
              <a:rPr lang="zh-CN" altLang="en-US" sz="3200" dirty="0" smtClean="0"/>
              <a:t> 使用替换方法</a:t>
            </a:r>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p>
        </p:txBody>
      </p:sp>
    </p:spTree>
    <p:extLst>
      <p:ext uri="{BB962C8B-B14F-4D97-AF65-F5344CB8AC3E}">
        <p14:creationId xmlns:p14="http://schemas.microsoft.com/office/powerpoint/2010/main" val="17033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29488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p>
          <a:p>
            <a:pPr marL="0" indent="0" eaLnBrk="1" hangingPunct="1">
              <a:buNone/>
            </a:pPr>
            <a:r>
              <a:rPr lang="en-US" altLang="zh-CN" sz="2000" dirty="0" smtClean="0">
                <a:solidFill>
                  <a:schemeClr val="bg1"/>
                </a:solidFill>
                <a:latin typeface="Consolas" panose="020B0609020204030204" pitchFamily="49" charset="0"/>
              </a:rPr>
              <a:t>object end	= 0;  </a:t>
            </a: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p>
        </p:txBody>
      </p:sp>
    </p:spTree>
    <p:extLst>
      <p:ext uri="{BB962C8B-B14F-4D97-AF65-F5344CB8AC3E}">
        <p14:creationId xmlns:p14="http://schemas.microsoft.com/office/powerpoint/2010/main" val="27360900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p>
          <a:p>
            <a:pPr>
              <a:buFont typeface="Wingdings" panose="05000000000000000000" pitchFamily="2" charset="2"/>
              <a:buChar char="p"/>
            </a:pPr>
            <a:r>
              <a:rPr lang="en-US" altLang="zh-CN" sz="2400" dirty="0" smtClean="0"/>
              <a:t>  COM</a:t>
            </a:r>
            <a:r>
              <a:rPr lang="zh-CN" altLang="en-US" sz="2400" dirty="0"/>
              <a:t>组件必须是动态链接的</a:t>
            </a:r>
          </a:p>
          <a:p>
            <a:pPr>
              <a:buFont typeface="Wingdings" panose="05000000000000000000" pitchFamily="2" charset="2"/>
              <a:buChar char="p"/>
            </a:pPr>
            <a:r>
              <a:rPr lang="en-US" altLang="zh-CN" sz="2400" dirty="0" smtClean="0"/>
              <a:t>  COM</a:t>
            </a:r>
            <a:r>
              <a:rPr lang="zh-CN" altLang="en-US" sz="2400" dirty="0"/>
              <a:t>组件必须隐藏（封装）其内部实现细节</a:t>
            </a:r>
          </a:p>
          <a:p>
            <a:pPr>
              <a:buFont typeface="Wingdings" panose="05000000000000000000" pitchFamily="2" charset="2"/>
              <a:buChar char="p"/>
            </a:pPr>
            <a:r>
              <a:rPr lang="en-US" altLang="zh-CN" sz="2400" dirty="0" smtClean="0"/>
              <a:t>  COM</a:t>
            </a:r>
            <a:r>
              <a:rPr lang="zh-CN" altLang="en-US" sz="2400" dirty="0"/>
              <a:t>组件必须将其实现的语言隐藏</a:t>
            </a:r>
          </a:p>
          <a:p>
            <a:pPr>
              <a:buFont typeface="Wingdings" panose="05000000000000000000" pitchFamily="2" charset="2"/>
              <a:buChar char="p"/>
            </a:pPr>
            <a:r>
              <a:rPr lang="en-US" altLang="zh-CN" sz="2400" dirty="0" smtClean="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p>
          <a:p>
            <a:pPr eaLnBrk="1" hangingPunct="1"/>
            <a:r>
              <a:rPr lang="zh-CN" altLang="en-US" sz="3200" dirty="0" smtClean="0"/>
              <a:t>首行缩进</a:t>
            </a:r>
          </a:p>
        </p:txBody>
      </p:sp>
    </p:spTree>
    <p:extLst>
      <p:ext uri="{BB962C8B-B14F-4D97-AF65-F5344CB8AC3E}">
        <p14:creationId xmlns:p14="http://schemas.microsoft.com/office/powerpoint/2010/main" val="3725172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p>
          <a:p>
            <a:pPr eaLnBrk="1" hangingPunct="1"/>
            <a:r>
              <a:rPr lang="zh-CN" altLang="en-US" sz="3200" dirty="0" smtClean="0"/>
              <a:t>文档结构与标题</a:t>
            </a:r>
          </a:p>
        </p:txBody>
      </p:sp>
    </p:spTree>
    <p:extLst>
      <p:ext uri="{BB962C8B-B14F-4D97-AF65-F5344CB8AC3E}">
        <p14:creationId xmlns:p14="http://schemas.microsoft.com/office/powerpoint/2010/main" val="6318129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extLst>
      <p:ext uri="{BB962C8B-B14F-4D97-AF65-F5344CB8AC3E}">
        <p14:creationId xmlns:p14="http://schemas.microsoft.com/office/powerpoint/2010/main" val="3751425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p>
          <a:p>
            <a:pPr eaLnBrk="1" hangingPunct="1"/>
            <a:r>
              <a:rPr lang="zh-CN" altLang="en-US" sz="3200" dirty="0" smtClean="0"/>
              <a:t>分页符</a:t>
            </a:r>
          </a:p>
        </p:txBody>
      </p:sp>
    </p:spTree>
    <p:extLst>
      <p:ext uri="{BB962C8B-B14F-4D97-AF65-F5344CB8AC3E}">
        <p14:creationId xmlns:p14="http://schemas.microsoft.com/office/powerpoint/2010/main" val="28128483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p>
          <a:p>
            <a:pPr eaLnBrk="1" hangingPunct="1"/>
            <a:r>
              <a:rPr lang="zh-CN" altLang="en-US" sz="3600" dirty="0" smtClean="0"/>
              <a:t>去掉页眉线</a:t>
            </a:r>
          </a:p>
          <a:p>
            <a:pPr eaLnBrk="1" hangingPunct="1"/>
            <a:r>
              <a:rPr lang="zh-CN" altLang="en-US" sz="3600" dirty="0" smtClean="0"/>
              <a:t>插入页码</a:t>
            </a:r>
          </a:p>
        </p:txBody>
      </p:sp>
    </p:spTree>
    <p:extLst>
      <p:ext uri="{BB962C8B-B14F-4D97-AF65-F5344CB8AC3E}">
        <p14:creationId xmlns:p14="http://schemas.microsoft.com/office/powerpoint/2010/main" val="3420798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p>
          <a:p>
            <a:pPr eaLnBrk="1" hangingPunct="1"/>
            <a:r>
              <a:rPr lang="zh-CN" altLang="en-US" sz="3200" dirty="0" smtClean="0"/>
              <a:t>页码对齐</a:t>
            </a:r>
          </a:p>
        </p:txBody>
      </p:sp>
    </p:spTree>
    <p:extLst>
      <p:ext uri="{BB962C8B-B14F-4D97-AF65-F5344CB8AC3E}">
        <p14:creationId xmlns:p14="http://schemas.microsoft.com/office/powerpoint/2010/main" val="985221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p>
          <a:p>
            <a:pPr eaLnBrk="1" hangingPunct="1"/>
            <a:r>
              <a:rPr lang="zh-CN" altLang="en-US" sz="3200" dirty="0" smtClean="0"/>
              <a:t>设置表格行列宽度</a:t>
            </a:r>
          </a:p>
          <a:p>
            <a:pPr eaLnBrk="1" hangingPunct="1"/>
            <a:r>
              <a:rPr lang="zh-CN" altLang="en-US" sz="3200" dirty="0" smtClean="0"/>
              <a:t>单元格对齐方式</a:t>
            </a:r>
          </a:p>
          <a:p>
            <a:pPr eaLnBrk="1" hangingPunct="1"/>
            <a:r>
              <a:rPr lang="zh-CN" altLang="en-US" sz="3200" dirty="0" smtClean="0"/>
              <a:t>表格单元格内容</a:t>
            </a:r>
          </a:p>
          <a:p>
            <a:pPr eaLnBrk="1" hangingPunct="1"/>
            <a:endParaRPr lang="en-US" altLang="zh-CN" dirty="0" smtClean="0"/>
          </a:p>
        </p:txBody>
      </p:sp>
    </p:spTree>
    <p:extLst>
      <p:ext uri="{BB962C8B-B14F-4D97-AF65-F5344CB8AC3E}">
        <p14:creationId xmlns:p14="http://schemas.microsoft.com/office/powerpoint/2010/main" val="598848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extLst>
      <p:ext uri="{BB962C8B-B14F-4D97-AF65-F5344CB8AC3E}">
        <p14:creationId xmlns:p14="http://schemas.microsoft.com/office/powerpoint/2010/main" val="1987975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p>
          <a:p>
            <a:pPr eaLnBrk="1" hangingPunct="1"/>
            <a:r>
              <a:rPr lang="en-US" altLang="zh-CN" sz="3200" dirty="0" err="1" smtClean="0"/>
              <a:t>System.Runtime.InteropServices.Marshal</a:t>
            </a:r>
            <a:r>
              <a:rPr lang="en-US" altLang="zh-CN" sz="3200" dirty="0" smtClean="0"/>
              <a:t/>
            </a:r>
            <a:br>
              <a:rPr lang="en-US" altLang="zh-CN" sz="3200" dirty="0" smtClean="0"/>
            </a:br>
            <a:r>
              <a:rPr lang="en-US" altLang="zh-CN" sz="3200" dirty="0" smtClean="0"/>
              <a:t>.</a:t>
            </a:r>
            <a:r>
              <a:rPr lang="en-US" altLang="zh-CN" sz="3200" dirty="0" err="1" smtClean="0"/>
              <a:t>ReleaseComObject</a:t>
            </a:r>
            <a:r>
              <a:rPr lang="en-US" altLang="zh-CN" sz="3200" dirty="0" smtClean="0"/>
              <a:t>()</a:t>
            </a:r>
          </a:p>
          <a:p>
            <a:pPr eaLnBrk="1" hangingPunct="1"/>
            <a:endParaRPr lang="en-US" altLang="zh-CN" sz="3200" dirty="0" smtClean="0"/>
          </a:p>
        </p:txBody>
      </p:sp>
    </p:spTree>
    <p:extLst>
      <p:ext uri="{BB962C8B-B14F-4D97-AF65-F5344CB8AC3E}">
        <p14:creationId xmlns:p14="http://schemas.microsoft.com/office/powerpoint/2010/main" val="18923509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p>
          <a:p>
            <a:pPr eaLnBrk="1" hangingPunct="1"/>
            <a:r>
              <a:rPr lang="zh-CN" altLang="en-US" sz="3600" dirty="0" smtClean="0"/>
              <a:t>读入文件是否存在</a:t>
            </a:r>
          </a:p>
          <a:p>
            <a:pPr eaLnBrk="1" hangingPunct="1"/>
            <a:r>
              <a:rPr lang="zh-CN" altLang="en-US" sz="3600" dirty="0" smtClean="0"/>
              <a:t>掌握断点调试技能</a:t>
            </a:r>
          </a:p>
          <a:p>
            <a:pPr eaLnBrk="1" hangingPunct="1"/>
            <a:r>
              <a:rPr lang="zh-CN" altLang="en-US" sz="3600" dirty="0" smtClean="0"/>
              <a:t>对</a:t>
            </a:r>
            <a:r>
              <a:rPr lang="en-US" altLang="zh-CN" sz="3600" dirty="0" smtClean="0"/>
              <a:t>Word</a:t>
            </a:r>
            <a:r>
              <a:rPr lang="zh-CN" altLang="en-US" sz="3600" dirty="0" smtClean="0"/>
              <a:t>文档当前位置的定位</a:t>
            </a:r>
          </a:p>
          <a:p>
            <a:pPr eaLnBrk="1" hangingPunct="1"/>
            <a:r>
              <a:rPr lang="zh-CN" altLang="en-US" sz="3600" dirty="0" smtClean="0"/>
              <a:t>插入节类型与下一页区别</a:t>
            </a:r>
          </a:p>
        </p:txBody>
      </p:sp>
    </p:spTree>
    <p:extLst>
      <p:ext uri="{BB962C8B-B14F-4D97-AF65-F5344CB8AC3E}">
        <p14:creationId xmlns:p14="http://schemas.microsoft.com/office/powerpoint/2010/main" val="21320427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p>
          <a:p>
            <a:pPr eaLnBrk="1" hangingPunct="1"/>
            <a:r>
              <a:rPr lang="en-US" altLang="zh-CN" sz="4000" dirty="0" smtClean="0"/>
              <a:t>Workbooks</a:t>
            </a:r>
            <a:r>
              <a:rPr lang="zh-CN" altLang="en-US" sz="4000" dirty="0" smtClean="0"/>
              <a:t>工作簿</a:t>
            </a:r>
          </a:p>
          <a:p>
            <a:pPr eaLnBrk="1" hangingPunct="1"/>
            <a:r>
              <a:rPr lang="en-US" altLang="zh-CN" sz="4000" dirty="0" smtClean="0"/>
              <a:t>Worksheet</a:t>
            </a:r>
            <a:r>
              <a:rPr lang="zh-CN" altLang="en-US" sz="4000" dirty="0" smtClean="0"/>
              <a:t>工作表</a:t>
            </a:r>
          </a:p>
          <a:p>
            <a:pPr eaLnBrk="1" hangingPunct="1"/>
            <a:r>
              <a:rPr lang="en-US" altLang="zh-CN" sz="4000" dirty="0" smtClean="0"/>
              <a:t>Range</a:t>
            </a:r>
            <a:r>
              <a:rPr lang="zh-CN" altLang="en-US" sz="4000" dirty="0" smtClean="0"/>
              <a:t>对象 </a:t>
            </a:r>
          </a:p>
          <a:p>
            <a:pPr eaLnBrk="1" hangingPunct="1"/>
            <a:r>
              <a:rPr lang="en-US" altLang="zh-CN" sz="4000" dirty="0" smtClean="0"/>
              <a:t>Charts</a:t>
            </a:r>
            <a:r>
              <a:rPr lang="zh-CN" altLang="en-US" sz="4000" dirty="0" smtClean="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smtClean="0"/>
          </a:p>
        </p:txBody>
      </p:sp>
    </p:spTree>
    <p:extLst>
      <p:ext uri="{BB962C8B-B14F-4D97-AF65-F5344CB8AC3E}">
        <p14:creationId xmlns:p14="http://schemas.microsoft.com/office/powerpoint/2010/main" val="36762611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p>
        </p:txBody>
      </p:sp>
    </p:spTree>
    <p:extLst>
      <p:ext uri="{BB962C8B-B14F-4D97-AF65-F5344CB8AC3E}">
        <p14:creationId xmlns:p14="http://schemas.microsoft.com/office/powerpoint/2010/main" val="2757066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p>
        </p:txBody>
      </p:sp>
    </p:spTree>
    <p:extLst>
      <p:ext uri="{BB962C8B-B14F-4D97-AF65-F5344CB8AC3E}">
        <p14:creationId xmlns:p14="http://schemas.microsoft.com/office/powerpoint/2010/main" val="1688221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p>
        </p:txBody>
      </p:sp>
    </p:spTree>
    <p:extLst>
      <p:ext uri="{BB962C8B-B14F-4D97-AF65-F5344CB8AC3E}">
        <p14:creationId xmlns:p14="http://schemas.microsoft.com/office/powerpoint/2010/main" val="1671923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p>
        </p:txBody>
      </p:sp>
    </p:spTree>
    <p:extLst>
      <p:ext uri="{BB962C8B-B14F-4D97-AF65-F5344CB8AC3E}">
        <p14:creationId xmlns:p14="http://schemas.microsoft.com/office/powerpoint/2010/main" val="39679455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a:t>
            </a:r>
            <a:r>
              <a:rPr lang="zh-CN" altLang="en-US" sz="2000" dirty="0" smtClean="0"/>
              <a:t>组件</a:t>
            </a:r>
            <a:endParaRPr lang="zh-CN" altLang="en-US" sz="2000" dirty="0"/>
          </a:p>
        </p:txBody>
      </p:sp>
    </p:spTree>
    <p:extLst>
      <p:ext uri="{BB962C8B-B14F-4D97-AF65-F5344CB8AC3E}">
        <p14:creationId xmlns:p14="http://schemas.microsoft.com/office/powerpoint/2010/main" val="2644103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5385</TotalTime>
  <Words>3898</Words>
  <Application>Microsoft Office PowerPoint</Application>
  <PresentationFormat>宽屏</PresentationFormat>
  <Paragraphs>543</Paragraphs>
  <Slides>83</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83</vt:i4>
      </vt:variant>
    </vt:vector>
  </HeadingPairs>
  <TitlesOfParts>
    <vt:vector size="95"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添加引用操作流程</vt:lpstr>
      <vt:lpstr>添加引用操作流程</vt:lpstr>
      <vt:lpstr>添加引用操作流程</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李 金</cp:lastModifiedBy>
  <cp:revision>318</cp:revision>
  <dcterms:created xsi:type="dcterms:W3CDTF">2014-12-05T07:09:50Z</dcterms:created>
  <dcterms:modified xsi:type="dcterms:W3CDTF">2018-11-09T07:22:50Z</dcterms:modified>
</cp:coreProperties>
</file>