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26ADA1A3-F78E-466E-89F7-EA35CC2773A4}"/>
    <pc:docChg chg="undo custSel addSld modSld">
      <pc:chgData name="Jinlu Liu" userId="78a8ae01-c209-4833-a803-14efb296c1fa" providerId="ADAL" clId="{26ADA1A3-F78E-466E-89F7-EA35CC2773A4}" dt="2024-06-26T13:18:01.495" v="797" actId="14100"/>
      <pc:docMkLst>
        <pc:docMk/>
      </pc:docMkLst>
      <pc:sldChg chg="modSp mod">
        <pc:chgData name="Jinlu Liu" userId="78a8ae01-c209-4833-a803-14efb296c1fa" providerId="ADAL" clId="{26ADA1A3-F78E-466E-89F7-EA35CC2773A4}" dt="2024-06-24T13:03:48.049" v="514" actId="1076"/>
        <pc:sldMkLst>
          <pc:docMk/>
          <pc:sldMk cId="43262709" sldId="257"/>
        </pc:sldMkLst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4" creationId="{CD2934F9-CA01-455E-86B0-F0B120D4CDEF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5" creationId="{B0AD695F-D734-4F28-ADAD-A89EC98F7BDE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6" creationId="{41DFD7B6-214E-4258-9832-4D365F833B07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7" creationId="{CF1608AD-0900-4029-BAC3-6944521BE111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8" creationId="{53FD0E0B-3499-4E41-ADB9-B77E565E9749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9" creationId="{40218D5E-2416-451E-B9ED-EA9122BF5D8C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10" creationId="{55A091A7-E478-4DCC-AA66-88C8C03AD761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11" creationId="{703AB2C0-F17E-4728-8343-C0FF40DF04AC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12" creationId="{0A03336C-0F18-4811-9D72-E5104006D64E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13" creationId="{EE895419-5D35-4228-B564-D00998BBADD7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14" creationId="{72B01E61-8275-4C06-9563-B13F3B3A65AC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15" creationId="{FA7F4B68-1FDB-4C5E-9D5E-884B885D16D9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16" creationId="{F007EED7-AF1C-4A02-8EFD-60C7250EDB3E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17" creationId="{72CAB6C3-AD3D-48AE-8C23-25D9742CDC70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18" creationId="{92CBD515-A60D-42BB-8E80-9FAD944C40D5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19" creationId="{2CE3D4A4-D137-4C81-81CA-0757E3B44C9E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20" creationId="{A982DDE1-5EBE-4440-985D-2C5E1EE0C8BC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21" creationId="{C69BB7DD-5061-42EC-882B-B207EF9205A1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22" creationId="{FE534564-5FC7-4200-91E3-34ED2D469EFD}"/>
          </ac:spMkLst>
        </pc:spChg>
        <pc:spChg chg="mod">
          <ac:chgData name="Jinlu Liu" userId="78a8ae01-c209-4833-a803-14efb296c1fa" providerId="ADAL" clId="{26ADA1A3-F78E-466E-89F7-EA35CC2773A4}" dt="2024-06-24T13:03:41.252" v="513" actId="1076"/>
          <ac:spMkLst>
            <pc:docMk/>
            <pc:sldMk cId="43262709" sldId="257"/>
            <ac:spMk id="23" creationId="{C98AFA0E-2F5A-406C-8694-65F0C860FB8F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24" creationId="{D8703C49-01FF-4D2E-BE67-873F5F78AD69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25" creationId="{64E976AA-AD4E-471D-9A7D-41193D76334C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26" creationId="{17066B91-11FF-4FB2-8F6F-CD4557416DCC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27" creationId="{A01C17F3-676B-4C55-8D73-B2D0B728BB95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28" creationId="{4B846B32-C296-49AE-8DB3-B6D030EB53E2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29" creationId="{E55908F8-012F-4273-BB4E-0BC3869CA468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30" creationId="{313662D5-8EF4-46B1-9F79-83B285962E12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31" creationId="{BC5A96DC-FB16-4DFA-A0B9-5AC87672336E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32" creationId="{CC4F24A9-2629-49B9-8DDC-4345774841E2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33" creationId="{6B43E6C5-FD9B-4F20-A733-03FA56564260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34" creationId="{DFA8777B-767A-42C6-8E68-C7DDE3FDE876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35" creationId="{E1170543-C546-4901-BA2A-09F2F0B64B5A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36" creationId="{C8A8AF70-D12B-4AE2-8373-D6B16D58A684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37" creationId="{89B2416D-57C5-44DF-8752-144C48360A40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38" creationId="{EE57447E-9D73-462E-945A-FFD3D2008E30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39" creationId="{34C87951-7BCA-48DA-B8B1-0D9CDC286873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40" creationId="{57AC1E6E-B1D9-4D0A-B749-06D362AD18EF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41" creationId="{003BA3AF-E234-4F16-AD70-3DAD3C3353D6}"/>
          </ac:spMkLst>
        </pc:spChg>
        <pc:spChg chg="mod">
          <ac:chgData name="Jinlu Liu" userId="78a8ae01-c209-4833-a803-14efb296c1fa" providerId="ADAL" clId="{26ADA1A3-F78E-466E-89F7-EA35CC2773A4}" dt="2024-06-24T13:03:48.049" v="514" actId="1076"/>
          <ac:spMkLst>
            <pc:docMk/>
            <pc:sldMk cId="43262709" sldId="257"/>
            <ac:spMk id="42" creationId="{8C9B47B7-5932-4EFB-BA31-707691AB2EA2}"/>
          </ac:spMkLst>
        </pc:spChg>
      </pc:sldChg>
      <pc:sldChg chg="addSp delSp modSp new mod">
        <pc:chgData name="Jinlu Liu" userId="78a8ae01-c209-4833-a803-14efb296c1fa" providerId="ADAL" clId="{26ADA1A3-F78E-466E-89F7-EA35CC2773A4}" dt="2024-06-24T12:45:44.890" v="243" actId="1076"/>
        <pc:sldMkLst>
          <pc:docMk/>
          <pc:sldMk cId="3238850269" sldId="258"/>
        </pc:sldMkLst>
        <pc:spChg chg="del">
          <ac:chgData name="Jinlu Liu" userId="78a8ae01-c209-4833-a803-14efb296c1fa" providerId="ADAL" clId="{26ADA1A3-F78E-466E-89F7-EA35CC2773A4}" dt="2024-06-24T12:19:11.519" v="1" actId="478"/>
          <ac:spMkLst>
            <pc:docMk/>
            <pc:sldMk cId="3238850269" sldId="258"/>
            <ac:spMk id="2" creationId="{FFFFD3A6-95DA-49C5-9A84-75EB24346581}"/>
          </ac:spMkLst>
        </pc:spChg>
        <pc:spChg chg="del">
          <ac:chgData name="Jinlu Liu" userId="78a8ae01-c209-4833-a803-14efb296c1fa" providerId="ADAL" clId="{26ADA1A3-F78E-466E-89F7-EA35CC2773A4}" dt="2024-06-24T12:19:11.519" v="1" actId="478"/>
          <ac:spMkLst>
            <pc:docMk/>
            <pc:sldMk cId="3238850269" sldId="258"/>
            <ac:spMk id="3" creationId="{186BB324-1437-4A0E-9426-8E0B011E10C5}"/>
          </ac:spMkLst>
        </pc:spChg>
        <pc:spChg chg="add mod">
          <ac:chgData name="Jinlu Liu" userId="78a8ae01-c209-4833-a803-14efb296c1fa" providerId="ADAL" clId="{26ADA1A3-F78E-466E-89F7-EA35CC2773A4}" dt="2024-06-24T12:19:21.589" v="17" actId="20577"/>
          <ac:spMkLst>
            <pc:docMk/>
            <pc:sldMk cId="3238850269" sldId="258"/>
            <ac:spMk id="4" creationId="{1C397376-C38D-4774-8CFB-46996B8F4265}"/>
          </ac:spMkLst>
        </pc:spChg>
        <pc:spChg chg="add mod">
          <ac:chgData name="Jinlu Liu" userId="78a8ae01-c209-4833-a803-14efb296c1fa" providerId="ADAL" clId="{26ADA1A3-F78E-466E-89F7-EA35CC2773A4}" dt="2024-06-24T12:40:10.728" v="141" actId="20577"/>
          <ac:spMkLst>
            <pc:docMk/>
            <pc:sldMk cId="3238850269" sldId="258"/>
            <ac:spMk id="7" creationId="{4283AE64-616F-4232-BB8E-899E420655BE}"/>
          </ac:spMkLst>
        </pc:spChg>
        <pc:spChg chg="add mod">
          <ac:chgData name="Jinlu Liu" userId="78a8ae01-c209-4833-a803-14efb296c1fa" providerId="ADAL" clId="{26ADA1A3-F78E-466E-89F7-EA35CC2773A4}" dt="2024-06-24T12:25:15.720" v="74" actId="1035"/>
          <ac:spMkLst>
            <pc:docMk/>
            <pc:sldMk cId="3238850269" sldId="258"/>
            <ac:spMk id="9" creationId="{2F1A6D5A-E358-4CD9-AB93-3B3C52E361F3}"/>
          </ac:spMkLst>
        </pc:spChg>
        <pc:spChg chg="add mod">
          <ac:chgData name="Jinlu Liu" userId="78a8ae01-c209-4833-a803-14efb296c1fa" providerId="ADAL" clId="{26ADA1A3-F78E-466E-89F7-EA35CC2773A4}" dt="2024-06-24T12:25:42.077" v="83" actId="1076"/>
          <ac:spMkLst>
            <pc:docMk/>
            <pc:sldMk cId="3238850269" sldId="258"/>
            <ac:spMk id="10" creationId="{32256525-D4C5-4961-A7D2-78A10A07F4D9}"/>
          </ac:spMkLst>
        </pc:spChg>
        <pc:spChg chg="add mod">
          <ac:chgData name="Jinlu Liu" userId="78a8ae01-c209-4833-a803-14efb296c1fa" providerId="ADAL" clId="{26ADA1A3-F78E-466E-89F7-EA35CC2773A4}" dt="2024-06-24T12:26:23.443" v="87" actId="20577"/>
          <ac:spMkLst>
            <pc:docMk/>
            <pc:sldMk cId="3238850269" sldId="258"/>
            <ac:spMk id="11" creationId="{E623B8A0-C2D6-40CF-8F76-D321F54579EF}"/>
          </ac:spMkLst>
        </pc:spChg>
        <pc:spChg chg="add mod">
          <ac:chgData name="Jinlu Liu" userId="78a8ae01-c209-4833-a803-14efb296c1fa" providerId="ADAL" clId="{26ADA1A3-F78E-466E-89F7-EA35CC2773A4}" dt="2024-06-24T12:26:39.684" v="131" actId="20577"/>
          <ac:spMkLst>
            <pc:docMk/>
            <pc:sldMk cId="3238850269" sldId="258"/>
            <ac:spMk id="12" creationId="{9751B0E9-5004-4777-AA8B-030804385897}"/>
          </ac:spMkLst>
        </pc:spChg>
        <pc:spChg chg="add mod">
          <ac:chgData name="Jinlu Liu" userId="78a8ae01-c209-4833-a803-14efb296c1fa" providerId="ADAL" clId="{26ADA1A3-F78E-466E-89F7-EA35CC2773A4}" dt="2024-06-24T12:26:48.689" v="135" actId="20577"/>
          <ac:spMkLst>
            <pc:docMk/>
            <pc:sldMk cId="3238850269" sldId="258"/>
            <ac:spMk id="13" creationId="{3EB5F4AD-40D7-4888-9316-22825ED05F6F}"/>
          </ac:spMkLst>
        </pc:spChg>
        <pc:spChg chg="add mod">
          <ac:chgData name="Jinlu Liu" userId="78a8ae01-c209-4833-a803-14efb296c1fa" providerId="ADAL" clId="{26ADA1A3-F78E-466E-89F7-EA35CC2773A4}" dt="2024-06-24T12:45:44.890" v="243" actId="1076"/>
          <ac:spMkLst>
            <pc:docMk/>
            <pc:sldMk cId="3238850269" sldId="258"/>
            <ac:spMk id="29" creationId="{53E59AEA-81C9-4D1A-A0B9-6D58B12F5778}"/>
          </ac:spMkLst>
        </pc:spChg>
        <pc:spChg chg="add mod">
          <ac:chgData name="Jinlu Liu" userId="78a8ae01-c209-4833-a803-14efb296c1fa" providerId="ADAL" clId="{26ADA1A3-F78E-466E-89F7-EA35CC2773A4}" dt="2024-06-24T12:45:29.125" v="241" actId="1076"/>
          <ac:spMkLst>
            <pc:docMk/>
            <pc:sldMk cId="3238850269" sldId="258"/>
            <ac:spMk id="30" creationId="{ACB73985-0381-46B5-9953-BDBA84A17A7C}"/>
          </ac:spMkLst>
        </pc:spChg>
        <pc:graphicFrameChg chg="add mod modGraphic">
          <ac:chgData name="Jinlu Liu" userId="78a8ae01-c209-4833-a803-14efb296c1fa" providerId="ADAL" clId="{26ADA1A3-F78E-466E-89F7-EA35CC2773A4}" dt="2024-06-24T12:24:38.036" v="55" actId="14100"/>
          <ac:graphicFrameMkLst>
            <pc:docMk/>
            <pc:sldMk cId="3238850269" sldId="258"/>
            <ac:graphicFrameMk id="8" creationId="{635A9A17-0EFD-4A44-95A0-1237EE0A163E}"/>
          </ac:graphicFrameMkLst>
        </pc:graphicFrameChg>
        <pc:graphicFrameChg chg="add mod modGraphic">
          <ac:chgData name="Jinlu Liu" userId="78a8ae01-c209-4833-a803-14efb296c1fa" providerId="ADAL" clId="{26ADA1A3-F78E-466E-89F7-EA35CC2773A4}" dt="2024-06-24T12:45:44.890" v="243" actId="1076"/>
          <ac:graphicFrameMkLst>
            <pc:docMk/>
            <pc:sldMk cId="3238850269" sldId="258"/>
            <ac:graphicFrameMk id="14" creationId="{C472C415-E8C0-4F09-A2A8-A41A67C13C0A}"/>
          </ac:graphicFrameMkLst>
        </pc:graphicFrameChg>
        <pc:graphicFrameChg chg="add mod modGraphic">
          <ac:chgData name="Jinlu Liu" userId="78a8ae01-c209-4833-a803-14efb296c1fa" providerId="ADAL" clId="{26ADA1A3-F78E-466E-89F7-EA35CC2773A4}" dt="2024-06-24T12:45:44.890" v="243" actId="1076"/>
          <ac:graphicFrameMkLst>
            <pc:docMk/>
            <pc:sldMk cId="3238850269" sldId="258"/>
            <ac:graphicFrameMk id="23" creationId="{257CFC24-416E-4FBA-A41C-97D20A1DCD90}"/>
          </ac:graphicFrameMkLst>
        </pc:graphicFrameChg>
        <pc:graphicFrameChg chg="add mod modGraphic">
          <ac:chgData name="Jinlu Liu" userId="78a8ae01-c209-4833-a803-14efb296c1fa" providerId="ADAL" clId="{26ADA1A3-F78E-466E-89F7-EA35CC2773A4}" dt="2024-06-24T12:45:44.890" v="243" actId="1076"/>
          <ac:graphicFrameMkLst>
            <pc:docMk/>
            <pc:sldMk cId="3238850269" sldId="258"/>
            <ac:graphicFrameMk id="26" creationId="{A8EAB066-2C25-4562-B569-B21E41E215AC}"/>
          </ac:graphicFrameMkLst>
        </pc:graphicFrameChg>
        <pc:graphicFrameChg chg="add mod modGraphic">
          <ac:chgData name="Jinlu Liu" userId="78a8ae01-c209-4833-a803-14efb296c1fa" providerId="ADAL" clId="{26ADA1A3-F78E-466E-89F7-EA35CC2773A4}" dt="2024-06-24T12:45:44.890" v="243" actId="1076"/>
          <ac:graphicFrameMkLst>
            <pc:docMk/>
            <pc:sldMk cId="3238850269" sldId="258"/>
            <ac:graphicFrameMk id="27" creationId="{0E732E7D-BAA8-450E-8E04-BAB5E61A92F5}"/>
          </ac:graphicFrameMkLst>
        </pc:graphicFrameChg>
        <pc:graphicFrameChg chg="add mod modGraphic">
          <ac:chgData name="Jinlu Liu" userId="78a8ae01-c209-4833-a803-14efb296c1fa" providerId="ADAL" clId="{26ADA1A3-F78E-466E-89F7-EA35CC2773A4}" dt="2024-06-24T12:44:45.323" v="219" actId="20577"/>
          <ac:graphicFrameMkLst>
            <pc:docMk/>
            <pc:sldMk cId="3238850269" sldId="258"/>
            <ac:graphicFrameMk id="28" creationId="{0909CB8F-A997-41CB-AEC9-8D0120680AD4}"/>
          </ac:graphicFrameMkLst>
        </pc:graphicFrameChg>
        <pc:picChg chg="add mod">
          <ac:chgData name="Jinlu Liu" userId="78a8ae01-c209-4833-a803-14efb296c1fa" providerId="ADAL" clId="{26ADA1A3-F78E-466E-89F7-EA35CC2773A4}" dt="2024-06-24T12:23:07.129" v="23" actId="1076"/>
          <ac:picMkLst>
            <pc:docMk/>
            <pc:sldMk cId="3238850269" sldId="258"/>
            <ac:picMk id="6" creationId="{6E41E618-6387-4B7E-9405-A1DC3E4DBC63}"/>
          </ac:picMkLst>
        </pc:picChg>
        <pc:cxnChg chg="add del mod">
          <ac:chgData name="Jinlu Liu" userId="78a8ae01-c209-4833-a803-14efb296c1fa" providerId="ADAL" clId="{26ADA1A3-F78E-466E-89F7-EA35CC2773A4}" dt="2024-06-24T12:43:10.055" v="188" actId="478"/>
          <ac:cxnSpMkLst>
            <pc:docMk/>
            <pc:sldMk cId="3238850269" sldId="258"/>
            <ac:cxnSpMk id="16" creationId="{A44F31A6-3487-4EEB-B4D3-7BB98D8E4258}"/>
          </ac:cxnSpMkLst>
        </pc:cxnChg>
        <pc:cxnChg chg="add del mod">
          <ac:chgData name="Jinlu Liu" userId="78a8ae01-c209-4833-a803-14efb296c1fa" providerId="ADAL" clId="{26ADA1A3-F78E-466E-89F7-EA35CC2773A4}" dt="2024-06-24T12:43:10.055" v="188" actId="478"/>
          <ac:cxnSpMkLst>
            <pc:docMk/>
            <pc:sldMk cId="3238850269" sldId="258"/>
            <ac:cxnSpMk id="17" creationId="{271486E6-79BF-416B-9F42-CF41577F956F}"/>
          </ac:cxnSpMkLst>
        </pc:cxnChg>
        <pc:cxnChg chg="add del mod">
          <ac:chgData name="Jinlu Liu" userId="78a8ae01-c209-4833-a803-14efb296c1fa" providerId="ADAL" clId="{26ADA1A3-F78E-466E-89F7-EA35CC2773A4}" dt="2024-06-24T12:43:10.055" v="188" actId="478"/>
          <ac:cxnSpMkLst>
            <pc:docMk/>
            <pc:sldMk cId="3238850269" sldId="258"/>
            <ac:cxnSpMk id="19" creationId="{812EAD9C-B29E-4F86-AE05-C3EB1D96704D}"/>
          </ac:cxnSpMkLst>
        </pc:cxnChg>
        <pc:cxnChg chg="add del mod">
          <ac:chgData name="Jinlu Liu" userId="78a8ae01-c209-4833-a803-14efb296c1fa" providerId="ADAL" clId="{26ADA1A3-F78E-466E-89F7-EA35CC2773A4}" dt="2024-06-24T12:43:10.055" v="188" actId="478"/>
          <ac:cxnSpMkLst>
            <pc:docMk/>
            <pc:sldMk cId="3238850269" sldId="258"/>
            <ac:cxnSpMk id="21" creationId="{3FA4EB51-E360-4FEC-8031-DD620CA87C8C}"/>
          </ac:cxnSpMkLst>
        </pc:cxnChg>
        <pc:cxnChg chg="add del">
          <ac:chgData name="Jinlu Liu" userId="78a8ae01-c209-4833-a803-14efb296c1fa" providerId="ADAL" clId="{26ADA1A3-F78E-466E-89F7-EA35CC2773A4}" dt="2024-06-24T12:42:55.072" v="187" actId="478"/>
          <ac:cxnSpMkLst>
            <pc:docMk/>
            <pc:sldMk cId="3238850269" sldId="258"/>
            <ac:cxnSpMk id="25" creationId="{EBEA671F-1E0B-4A5C-A410-69E658DB45F8}"/>
          </ac:cxnSpMkLst>
        </pc:cxnChg>
      </pc:sldChg>
      <pc:sldChg chg="addSp delSp modSp new mod">
        <pc:chgData name="Jinlu Liu" userId="78a8ae01-c209-4833-a803-14efb296c1fa" providerId="ADAL" clId="{26ADA1A3-F78E-466E-89F7-EA35CC2773A4}" dt="2024-06-24T13:06:01.640" v="555" actId="1076"/>
        <pc:sldMkLst>
          <pc:docMk/>
          <pc:sldMk cId="412723887" sldId="259"/>
        </pc:sldMkLst>
        <pc:spChg chg="del">
          <ac:chgData name="Jinlu Liu" userId="78a8ae01-c209-4833-a803-14efb296c1fa" providerId="ADAL" clId="{26ADA1A3-F78E-466E-89F7-EA35CC2773A4}" dt="2024-06-24T12:45:55.360" v="246" actId="478"/>
          <ac:spMkLst>
            <pc:docMk/>
            <pc:sldMk cId="412723887" sldId="259"/>
            <ac:spMk id="2" creationId="{DDD383EF-4A7B-4E71-9AFA-9CA831AFC295}"/>
          </ac:spMkLst>
        </pc:spChg>
        <pc:spChg chg="del">
          <ac:chgData name="Jinlu Liu" userId="78a8ae01-c209-4833-a803-14efb296c1fa" providerId="ADAL" clId="{26ADA1A3-F78E-466E-89F7-EA35CC2773A4}" dt="2024-06-24T12:45:54.408" v="245" actId="478"/>
          <ac:spMkLst>
            <pc:docMk/>
            <pc:sldMk cId="412723887" sldId="259"/>
            <ac:spMk id="3" creationId="{E30D5DB9-784D-41B4-B716-7EB6E22BA2D1}"/>
          </ac:spMkLst>
        </pc:spChg>
        <pc:spChg chg="add mod">
          <ac:chgData name="Jinlu Liu" userId="78a8ae01-c209-4833-a803-14efb296c1fa" providerId="ADAL" clId="{26ADA1A3-F78E-466E-89F7-EA35CC2773A4}" dt="2024-06-24T13:05:59.824" v="554" actId="1076"/>
          <ac:spMkLst>
            <pc:docMk/>
            <pc:sldMk cId="412723887" sldId="259"/>
            <ac:spMk id="6" creationId="{F1BB8606-8067-4309-BD6A-DAC986B9C71E}"/>
          </ac:spMkLst>
        </pc:spChg>
        <pc:picChg chg="add mod">
          <ac:chgData name="Jinlu Liu" userId="78a8ae01-c209-4833-a803-14efb296c1fa" providerId="ADAL" clId="{26ADA1A3-F78E-466E-89F7-EA35CC2773A4}" dt="2024-06-24T13:06:01.640" v="555" actId="1076"/>
          <ac:picMkLst>
            <pc:docMk/>
            <pc:sldMk cId="412723887" sldId="259"/>
            <ac:picMk id="5" creationId="{0ECB3A5E-B62F-483A-A01D-12933CA5ED3B}"/>
          </ac:picMkLst>
        </pc:picChg>
      </pc:sldChg>
      <pc:sldChg chg="addSp delSp modSp new mod">
        <pc:chgData name="Jinlu Liu" userId="78a8ae01-c209-4833-a803-14efb296c1fa" providerId="ADAL" clId="{26ADA1A3-F78E-466E-89F7-EA35CC2773A4}" dt="2024-06-25T13:58:15.820" v="685" actId="1076"/>
        <pc:sldMkLst>
          <pc:docMk/>
          <pc:sldMk cId="372491335" sldId="260"/>
        </pc:sldMkLst>
        <pc:spChg chg="del">
          <ac:chgData name="Jinlu Liu" userId="78a8ae01-c209-4833-a803-14efb296c1fa" providerId="ADAL" clId="{26ADA1A3-F78E-466E-89F7-EA35CC2773A4}" dt="2024-06-25T13:45:06.667" v="557" actId="478"/>
          <ac:spMkLst>
            <pc:docMk/>
            <pc:sldMk cId="372491335" sldId="260"/>
            <ac:spMk id="2" creationId="{843F5793-96C8-4F68-BE5A-5405A8A7071F}"/>
          </ac:spMkLst>
        </pc:spChg>
        <pc:spChg chg="del">
          <ac:chgData name="Jinlu Liu" userId="78a8ae01-c209-4833-a803-14efb296c1fa" providerId="ADAL" clId="{26ADA1A3-F78E-466E-89F7-EA35CC2773A4}" dt="2024-06-25T13:45:06.667" v="557" actId="478"/>
          <ac:spMkLst>
            <pc:docMk/>
            <pc:sldMk cId="372491335" sldId="260"/>
            <ac:spMk id="3" creationId="{17AC3355-D0D1-4F38-B8F0-408211946B12}"/>
          </ac:spMkLst>
        </pc:spChg>
        <pc:spChg chg="add mod">
          <ac:chgData name="Jinlu Liu" userId="78a8ae01-c209-4833-a803-14efb296c1fa" providerId="ADAL" clId="{26ADA1A3-F78E-466E-89F7-EA35CC2773A4}" dt="2024-06-25T13:46:02.873" v="570" actId="2085"/>
          <ac:spMkLst>
            <pc:docMk/>
            <pc:sldMk cId="372491335" sldId="260"/>
            <ac:spMk id="6" creationId="{8E77EE10-A07F-4D63-B94A-CCA9C42CF9F0}"/>
          </ac:spMkLst>
        </pc:spChg>
        <pc:spChg chg="add mod">
          <ac:chgData name="Jinlu Liu" userId="78a8ae01-c209-4833-a803-14efb296c1fa" providerId="ADAL" clId="{26ADA1A3-F78E-466E-89F7-EA35CC2773A4}" dt="2024-06-25T13:46:21.116" v="611" actId="1038"/>
          <ac:spMkLst>
            <pc:docMk/>
            <pc:sldMk cId="372491335" sldId="260"/>
            <ac:spMk id="7" creationId="{25776B76-1892-402A-B94D-05E9059F5EC2}"/>
          </ac:spMkLst>
        </pc:spChg>
        <pc:spChg chg="add del mod">
          <ac:chgData name="Jinlu Liu" userId="78a8ae01-c209-4833-a803-14efb296c1fa" providerId="ADAL" clId="{26ADA1A3-F78E-466E-89F7-EA35CC2773A4}" dt="2024-06-25T13:47:32.812" v="644" actId="478"/>
          <ac:spMkLst>
            <pc:docMk/>
            <pc:sldMk cId="372491335" sldId="260"/>
            <ac:spMk id="11" creationId="{6B46FEA3-F257-4306-85A7-74A23D5DE6E8}"/>
          </ac:spMkLst>
        </pc:spChg>
        <pc:spChg chg="add mod">
          <ac:chgData name="Jinlu Liu" userId="78a8ae01-c209-4833-a803-14efb296c1fa" providerId="ADAL" clId="{26ADA1A3-F78E-466E-89F7-EA35CC2773A4}" dt="2024-06-25T13:48:05.617" v="659" actId="1076"/>
          <ac:spMkLst>
            <pc:docMk/>
            <pc:sldMk cId="372491335" sldId="260"/>
            <ac:spMk id="12" creationId="{1158AA05-C928-4A37-B955-C9DAA9AAD6EC}"/>
          </ac:spMkLst>
        </pc:spChg>
        <pc:spChg chg="add mod">
          <ac:chgData name="Jinlu Liu" userId="78a8ae01-c209-4833-a803-14efb296c1fa" providerId="ADAL" clId="{26ADA1A3-F78E-466E-89F7-EA35CC2773A4}" dt="2024-06-25T13:48:26.829" v="665" actId="1076"/>
          <ac:spMkLst>
            <pc:docMk/>
            <pc:sldMk cId="372491335" sldId="260"/>
            <ac:spMk id="13" creationId="{423464B7-8EE4-4AF2-9A95-372589CFCAE4}"/>
          </ac:spMkLst>
        </pc:spChg>
        <pc:spChg chg="add mod">
          <ac:chgData name="Jinlu Liu" userId="78a8ae01-c209-4833-a803-14efb296c1fa" providerId="ADAL" clId="{26ADA1A3-F78E-466E-89F7-EA35CC2773A4}" dt="2024-06-25T13:48:37.203" v="669" actId="20577"/>
          <ac:spMkLst>
            <pc:docMk/>
            <pc:sldMk cId="372491335" sldId="260"/>
            <ac:spMk id="14" creationId="{9E2AFE9B-5403-4820-99A0-BE627705BBCB}"/>
          </ac:spMkLst>
        </pc:spChg>
        <pc:spChg chg="add mod">
          <ac:chgData name="Jinlu Liu" userId="78a8ae01-c209-4833-a803-14efb296c1fa" providerId="ADAL" clId="{26ADA1A3-F78E-466E-89F7-EA35CC2773A4}" dt="2024-06-25T13:49:07.234" v="675" actId="255"/>
          <ac:spMkLst>
            <pc:docMk/>
            <pc:sldMk cId="372491335" sldId="260"/>
            <ac:spMk id="15" creationId="{9BE97213-82C1-4BD6-A343-9044CC40DBE0}"/>
          </ac:spMkLst>
        </pc:spChg>
        <pc:spChg chg="add mod">
          <ac:chgData name="Jinlu Liu" userId="78a8ae01-c209-4833-a803-14efb296c1fa" providerId="ADAL" clId="{26ADA1A3-F78E-466E-89F7-EA35CC2773A4}" dt="2024-06-25T13:49:21.577" v="679" actId="20577"/>
          <ac:spMkLst>
            <pc:docMk/>
            <pc:sldMk cId="372491335" sldId="260"/>
            <ac:spMk id="16" creationId="{50AC9134-DFF0-4054-A9C5-61B9A423493A}"/>
          </ac:spMkLst>
        </pc:spChg>
        <pc:spChg chg="add mod">
          <ac:chgData name="Jinlu Liu" userId="78a8ae01-c209-4833-a803-14efb296c1fa" providerId="ADAL" clId="{26ADA1A3-F78E-466E-89F7-EA35CC2773A4}" dt="2024-06-25T13:58:15.820" v="685" actId="1076"/>
          <ac:spMkLst>
            <pc:docMk/>
            <pc:sldMk cId="372491335" sldId="260"/>
            <ac:spMk id="17" creationId="{74ED52E6-1F76-4C76-97BF-7A6B099D7BAF}"/>
          </ac:spMkLst>
        </pc:spChg>
        <pc:picChg chg="add mod">
          <ac:chgData name="Jinlu Liu" userId="78a8ae01-c209-4833-a803-14efb296c1fa" providerId="ADAL" clId="{26ADA1A3-F78E-466E-89F7-EA35CC2773A4}" dt="2024-06-25T13:58:02.803" v="682" actId="1076"/>
          <ac:picMkLst>
            <pc:docMk/>
            <pc:sldMk cId="372491335" sldId="260"/>
            <ac:picMk id="5" creationId="{E15BDE58-AD5D-4317-91D8-74F6F28E666C}"/>
          </ac:picMkLst>
        </pc:picChg>
        <pc:cxnChg chg="add mod">
          <ac:chgData name="Jinlu Liu" userId="78a8ae01-c209-4833-a803-14efb296c1fa" providerId="ADAL" clId="{26ADA1A3-F78E-466E-89F7-EA35CC2773A4}" dt="2024-06-25T13:47:26.361" v="641" actId="1035"/>
          <ac:cxnSpMkLst>
            <pc:docMk/>
            <pc:sldMk cId="372491335" sldId="260"/>
            <ac:cxnSpMk id="9" creationId="{44A5D1BF-1F7E-4544-9979-4E50D7C45822}"/>
          </ac:cxnSpMkLst>
        </pc:cxnChg>
      </pc:sldChg>
      <pc:sldChg chg="addSp delSp modSp new mod">
        <pc:chgData name="Jinlu Liu" userId="78a8ae01-c209-4833-a803-14efb296c1fa" providerId="ADAL" clId="{26ADA1A3-F78E-466E-89F7-EA35CC2773A4}" dt="2024-06-26T13:18:01.495" v="797" actId="14100"/>
        <pc:sldMkLst>
          <pc:docMk/>
          <pc:sldMk cId="1812390680" sldId="261"/>
        </pc:sldMkLst>
        <pc:spChg chg="del">
          <ac:chgData name="Jinlu Liu" userId="78a8ae01-c209-4833-a803-14efb296c1fa" providerId="ADAL" clId="{26ADA1A3-F78E-466E-89F7-EA35CC2773A4}" dt="2024-06-26T09:17:17.512" v="687" actId="478"/>
          <ac:spMkLst>
            <pc:docMk/>
            <pc:sldMk cId="1812390680" sldId="261"/>
            <ac:spMk id="2" creationId="{F3981CE7-21E1-4C10-89DB-FA4C8B2F2093}"/>
          </ac:spMkLst>
        </pc:spChg>
        <pc:spChg chg="del">
          <ac:chgData name="Jinlu Liu" userId="78a8ae01-c209-4833-a803-14efb296c1fa" providerId="ADAL" clId="{26ADA1A3-F78E-466E-89F7-EA35CC2773A4}" dt="2024-06-26T09:17:17.512" v="687" actId="478"/>
          <ac:spMkLst>
            <pc:docMk/>
            <pc:sldMk cId="1812390680" sldId="261"/>
            <ac:spMk id="3" creationId="{2B4AEEA4-B4A5-4F2C-8820-CB5A12A164B8}"/>
          </ac:spMkLst>
        </pc:spChg>
        <pc:picChg chg="add del mod modCrop">
          <ac:chgData name="Jinlu Liu" userId="78a8ae01-c209-4833-a803-14efb296c1fa" providerId="ADAL" clId="{26ADA1A3-F78E-466E-89F7-EA35CC2773A4}" dt="2024-06-26T13:16:58.571" v="775" actId="478"/>
          <ac:picMkLst>
            <pc:docMk/>
            <pc:sldMk cId="1812390680" sldId="261"/>
            <ac:picMk id="5" creationId="{04A34D7B-17D3-493E-A8BF-3D62C11DC955}"/>
          </ac:picMkLst>
        </pc:picChg>
        <pc:picChg chg="add del mod modCrop">
          <ac:chgData name="Jinlu Liu" userId="78a8ae01-c209-4833-a803-14efb296c1fa" providerId="ADAL" clId="{26ADA1A3-F78E-466E-89F7-EA35CC2773A4}" dt="2024-06-26T13:16:58.571" v="775" actId="478"/>
          <ac:picMkLst>
            <pc:docMk/>
            <pc:sldMk cId="1812390680" sldId="261"/>
            <ac:picMk id="7" creationId="{BD832798-4A63-4CA5-B95A-5E42BDE2AFE6}"/>
          </ac:picMkLst>
        </pc:picChg>
        <pc:picChg chg="add del mod modCrop">
          <ac:chgData name="Jinlu Liu" userId="78a8ae01-c209-4833-a803-14efb296c1fa" providerId="ADAL" clId="{26ADA1A3-F78E-466E-89F7-EA35CC2773A4}" dt="2024-06-26T13:16:58.571" v="775" actId="478"/>
          <ac:picMkLst>
            <pc:docMk/>
            <pc:sldMk cId="1812390680" sldId="261"/>
            <ac:picMk id="9" creationId="{02DA2CD7-FB8C-415D-B34D-7B59EBF87611}"/>
          </ac:picMkLst>
        </pc:picChg>
        <pc:picChg chg="add del mod modCrop">
          <ac:chgData name="Jinlu Liu" userId="78a8ae01-c209-4833-a803-14efb296c1fa" providerId="ADAL" clId="{26ADA1A3-F78E-466E-89F7-EA35CC2773A4}" dt="2024-06-26T13:16:58.571" v="775" actId="478"/>
          <ac:picMkLst>
            <pc:docMk/>
            <pc:sldMk cId="1812390680" sldId="261"/>
            <ac:picMk id="11" creationId="{9623A69A-253E-45CD-8BFD-BA8582144D4B}"/>
          </ac:picMkLst>
        </pc:picChg>
        <pc:picChg chg="add del mod">
          <ac:chgData name="Jinlu Liu" userId="78a8ae01-c209-4833-a803-14efb296c1fa" providerId="ADAL" clId="{26ADA1A3-F78E-466E-89F7-EA35CC2773A4}" dt="2024-06-26T13:16:58.571" v="775" actId="478"/>
          <ac:picMkLst>
            <pc:docMk/>
            <pc:sldMk cId="1812390680" sldId="261"/>
            <ac:picMk id="13" creationId="{FCB85066-D110-444D-85E6-D842DBFE56F8}"/>
          </ac:picMkLst>
        </pc:picChg>
        <pc:picChg chg="add mod modCrop">
          <ac:chgData name="Jinlu Liu" userId="78a8ae01-c209-4833-a803-14efb296c1fa" providerId="ADAL" clId="{26ADA1A3-F78E-466E-89F7-EA35CC2773A4}" dt="2024-06-26T13:17:22.419" v="783" actId="14100"/>
          <ac:picMkLst>
            <pc:docMk/>
            <pc:sldMk cId="1812390680" sldId="261"/>
            <ac:picMk id="15" creationId="{8E37721A-5FD1-43B1-9DE9-167AD182A7B3}"/>
          </ac:picMkLst>
        </pc:picChg>
        <pc:picChg chg="add mod modCrop">
          <ac:chgData name="Jinlu Liu" userId="78a8ae01-c209-4833-a803-14efb296c1fa" providerId="ADAL" clId="{26ADA1A3-F78E-466E-89F7-EA35CC2773A4}" dt="2024-06-26T13:17:32.484" v="787" actId="14100"/>
          <ac:picMkLst>
            <pc:docMk/>
            <pc:sldMk cId="1812390680" sldId="261"/>
            <ac:picMk id="17" creationId="{33F30CAB-0989-43E2-B0B9-976219684922}"/>
          </ac:picMkLst>
        </pc:picChg>
        <pc:picChg chg="add mod modCrop">
          <ac:chgData name="Jinlu Liu" userId="78a8ae01-c209-4833-a803-14efb296c1fa" providerId="ADAL" clId="{26ADA1A3-F78E-466E-89F7-EA35CC2773A4}" dt="2024-06-26T13:17:43.501" v="791" actId="14100"/>
          <ac:picMkLst>
            <pc:docMk/>
            <pc:sldMk cId="1812390680" sldId="261"/>
            <ac:picMk id="19" creationId="{46BF7C81-3C25-425C-89D3-290B0EF17A91}"/>
          </ac:picMkLst>
        </pc:picChg>
        <pc:picChg chg="add mod modCrop">
          <ac:chgData name="Jinlu Liu" userId="78a8ae01-c209-4833-a803-14efb296c1fa" providerId="ADAL" clId="{26ADA1A3-F78E-466E-89F7-EA35CC2773A4}" dt="2024-06-26T13:17:52.900" v="795" actId="14100"/>
          <ac:picMkLst>
            <pc:docMk/>
            <pc:sldMk cId="1812390680" sldId="261"/>
            <ac:picMk id="21" creationId="{F06843FE-56A2-4F6C-84BE-89DF53AA3C05}"/>
          </ac:picMkLst>
        </pc:picChg>
        <pc:picChg chg="add mod">
          <ac:chgData name="Jinlu Liu" userId="78a8ae01-c209-4833-a803-14efb296c1fa" providerId="ADAL" clId="{26ADA1A3-F78E-466E-89F7-EA35CC2773A4}" dt="2024-06-26T13:18:01.495" v="797" actId="14100"/>
          <ac:picMkLst>
            <pc:docMk/>
            <pc:sldMk cId="1812390680" sldId="261"/>
            <ac:picMk id="23" creationId="{6B1B9E04-FE6B-4AAA-B0A8-D56E15DCBA68}"/>
          </ac:picMkLst>
        </pc:picChg>
      </pc:sldChg>
      <pc:sldChg chg="addSp delSp modSp new mod">
        <pc:chgData name="Jinlu Liu" userId="78a8ae01-c209-4833-a803-14efb296c1fa" providerId="ADAL" clId="{26ADA1A3-F78E-466E-89F7-EA35CC2773A4}" dt="2024-06-26T13:13:57.988" v="774" actId="1076"/>
        <pc:sldMkLst>
          <pc:docMk/>
          <pc:sldMk cId="4150240341" sldId="262"/>
        </pc:sldMkLst>
        <pc:spChg chg="del">
          <ac:chgData name="Jinlu Liu" userId="78a8ae01-c209-4833-a803-14efb296c1fa" providerId="ADAL" clId="{26ADA1A3-F78E-466E-89F7-EA35CC2773A4}" dt="2024-06-26T10:38:10.878" v="716" actId="478"/>
          <ac:spMkLst>
            <pc:docMk/>
            <pc:sldMk cId="4150240341" sldId="262"/>
            <ac:spMk id="2" creationId="{0CB0296D-F4FD-4895-A8C5-2401A5D7B01C}"/>
          </ac:spMkLst>
        </pc:spChg>
        <pc:spChg chg="del">
          <ac:chgData name="Jinlu Liu" userId="78a8ae01-c209-4833-a803-14efb296c1fa" providerId="ADAL" clId="{26ADA1A3-F78E-466E-89F7-EA35CC2773A4}" dt="2024-06-26T10:38:10.878" v="716" actId="478"/>
          <ac:spMkLst>
            <pc:docMk/>
            <pc:sldMk cId="4150240341" sldId="262"/>
            <ac:spMk id="3" creationId="{F5046E80-555B-4881-838E-141698429864}"/>
          </ac:spMkLst>
        </pc:spChg>
        <pc:picChg chg="add del mod modCrop">
          <ac:chgData name="Jinlu Liu" userId="78a8ae01-c209-4833-a803-14efb296c1fa" providerId="ADAL" clId="{26ADA1A3-F78E-466E-89F7-EA35CC2773A4}" dt="2024-06-26T10:45:56.058" v="743" actId="478"/>
          <ac:picMkLst>
            <pc:docMk/>
            <pc:sldMk cId="4150240341" sldId="262"/>
            <ac:picMk id="5" creationId="{CD37A443-9300-4E66-94CE-8DB469C4A43F}"/>
          </ac:picMkLst>
        </pc:picChg>
        <pc:picChg chg="add del mod modCrop">
          <ac:chgData name="Jinlu Liu" userId="78a8ae01-c209-4833-a803-14efb296c1fa" providerId="ADAL" clId="{26ADA1A3-F78E-466E-89F7-EA35CC2773A4}" dt="2024-06-26T10:45:56.058" v="743" actId="478"/>
          <ac:picMkLst>
            <pc:docMk/>
            <pc:sldMk cId="4150240341" sldId="262"/>
            <ac:picMk id="7" creationId="{3D0EEA51-65BE-464D-8779-BCE7930AF8BF}"/>
          </ac:picMkLst>
        </pc:picChg>
        <pc:picChg chg="add del mod modCrop">
          <ac:chgData name="Jinlu Liu" userId="78a8ae01-c209-4833-a803-14efb296c1fa" providerId="ADAL" clId="{26ADA1A3-F78E-466E-89F7-EA35CC2773A4}" dt="2024-06-26T10:45:56.058" v="743" actId="478"/>
          <ac:picMkLst>
            <pc:docMk/>
            <pc:sldMk cId="4150240341" sldId="262"/>
            <ac:picMk id="9" creationId="{429592A9-56C0-4EBC-A703-89599DD8F231}"/>
          </ac:picMkLst>
        </pc:picChg>
        <pc:picChg chg="add del mod modCrop">
          <ac:chgData name="Jinlu Liu" userId="78a8ae01-c209-4833-a803-14efb296c1fa" providerId="ADAL" clId="{26ADA1A3-F78E-466E-89F7-EA35CC2773A4}" dt="2024-06-26T10:45:56.058" v="743" actId="478"/>
          <ac:picMkLst>
            <pc:docMk/>
            <pc:sldMk cId="4150240341" sldId="262"/>
            <ac:picMk id="11" creationId="{C9E7334A-F04E-432F-A71A-E79B8DCCCFBC}"/>
          </ac:picMkLst>
        </pc:picChg>
        <pc:picChg chg="add del mod">
          <ac:chgData name="Jinlu Liu" userId="78a8ae01-c209-4833-a803-14efb296c1fa" providerId="ADAL" clId="{26ADA1A3-F78E-466E-89F7-EA35CC2773A4}" dt="2024-06-26T10:45:56.058" v="743" actId="478"/>
          <ac:picMkLst>
            <pc:docMk/>
            <pc:sldMk cId="4150240341" sldId="262"/>
            <ac:picMk id="13" creationId="{4AF93BC5-4583-45CE-B531-2B810EE35D7E}"/>
          </ac:picMkLst>
        </pc:picChg>
        <pc:picChg chg="add del mod modCrop">
          <ac:chgData name="Jinlu Liu" userId="78a8ae01-c209-4833-a803-14efb296c1fa" providerId="ADAL" clId="{26ADA1A3-F78E-466E-89F7-EA35CC2773A4}" dt="2024-06-26T13:13:12.167" v="759" actId="478"/>
          <ac:picMkLst>
            <pc:docMk/>
            <pc:sldMk cId="4150240341" sldId="262"/>
            <ac:picMk id="15" creationId="{C1DD7C28-BC0A-4668-A1D3-32145C7B9E40}"/>
          </ac:picMkLst>
        </pc:picChg>
        <pc:picChg chg="add del mod modCrop">
          <ac:chgData name="Jinlu Liu" userId="78a8ae01-c209-4833-a803-14efb296c1fa" providerId="ADAL" clId="{26ADA1A3-F78E-466E-89F7-EA35CC2773A4}" dt="2024-06-26T13:13:12.167" v="759" actId="478"/>
          <ac:picMkLst>
            <pc:docMk/>
            <pc:sldMk cId="4150240341" sldId="262"/>
            <ac:picMk id="17" creationId="{CB4C9B30-19C7-48FE-8AFE-BA0E194D631F}"/>
          </ac:picMkLst>
        </pc:picChg>
        <pc:picChg chg="add del mod modCrop">
          <ac:chgData name="Jinlu Liu" userId="78a8ae01-c209-4833-a803-14efb296c1fa" providerId="ADAL" clId="{26ADA1A3-F78E-466E-89F7-EA35CC2773A4}" dt="2024-06-26T13:13:12.167" v="759" actId="478"/>
          <ac:picMkLst>
            <pc:docMk/>
            <pc:sldMk cId="4150240341" sldId="262"/>
            <ac:picMk id="19" creationId="{E4CC95EA-0255-42C6-AC7A-152B6E5EAF9B}"/>
          </ac:picMkLst>
        </pc:picChg>
        <pc:picChg chg="add del mod modCrop">
          <ac:chgData name="Jinlu Liu" userId="78a8ae01-c209-4833-a803-14efb296c1fa" providerId="ADAL" clId="{26ADA1A3-F78E-466E-89F7-EA35CC2773A4}" dt="2024-06-26T13:13:12.167" v="759" actId="478"/>
          <ac:picMkLst>
            <pc:docMk/>
            <pc:sldMk cId="4150240341" sldId="262"/>
            <ac:picMk id="21" creationId="{3B00145A-6CAA-4AD7-8777-1E5D36E5A25E}"/>
          </ac:picMkLst>
        </pc:picChg>
        <pc:picChg chg="add del mod">
          <ac:chgData name="Jinlu Liu" userId="78a8ae01-c209-4833-a803-14efb296c1fa" providerId="ADAL" clId="{26ADA1A3-F78E-466E-89F7-EA35CC2773A4}" dt="2024-06-26T13:13:12.167" v="759" actId="478"/>
          <ac:picMkLst>
            <pc:docMk/>
            <pc:sldMk cId="4150240341" sldId="262"/>
            <ac:picMk id="23" creationId="{8674F6FB-B671-4BD2-A0C5-12A50B443E6B}"/>
          </ac:picMkLst>
        </pc:picChg>
        <pc:picChg chg="add mod modCrop">
          <ac:chgData name="Jinlu Liu" userId="78a8ae01-c209-4833-a803-14efb296c1fa" providerId="ADAL" clId="{26ADA1A3-F78E-466E-89F7-EA35CC2773A4}" dt="2024-06-26T13:13:26.046" v="766" actId="732"/>
          <ac:picMkLst>
            <pc:docMk/>
            <pc:sldMk cId="4150240341" sldId="262"/>
            <ac:picMk id="25" creationId="{919D20F2-5D14-4403-A3F4-C0A04D1E4B3C}"/>
          </ac:picMkLst>
        </pc:picChg>
        <pc:picChg chg="add mod modCrop">
          <ac:chgData name="Jinlu Liu" userId="78a8ae01-c209-4833-a803-14efb296c1fa" providerId="ADAL" clId="{26ADA1A3-F78E-466E-89F7-EA35CC2773A4}" dt="2024-06-26T13:13:38.533" v="769" actId="1076"/>
          <ac:picMkLst>
            <pc:docMk/>
            <pc:sldMk cId="4150240341" sldId="262"/>
            <ac:picMk id="27" creationId="{EB9326E9-8010-4F23-B2E6-BA6E5CCB1892}"/>
          </ac:picMkLst>
        </pc:picChg>
        <pc:picChg chg="add mod modCrop">
          <ac:chgData name="Jinlu Liu" userId="78a8ae01-c209-4833-a803-14efb296c1fa" providerId="ADAL" clId="{26ADA1A3-F78E-466E-89F7-EA35CC2773A4}" dt="2024-06-26T13:13:45.920" v="771" actId="732"/>
          <ac:picMkLst>
            <pc:docMk/>
            <pc:sldMk cId="4150240341" sldId="262"/>
            <ac:picMk id="29" creationId="{33A0B63D-C93C-49DF-8770-D45F9EC7C7D8}"/>
          </ac:picMkLst>
        </pc:picChg>
        <pc:picChg chg="add mod modCrop">
          <ac:chgData name="Jinlu Liu" userId="78a8ae01-c209-4833-a803-14efb296c1fa" providerId="ADAL" clId="{26ADA1A3-F78E-466E-89F7-EA35CC2773A4}" dt="2024-06-26T13:13:55.288" v="773" actId="732"/>
          <ac:picMkLst>
            <pc:docMk/>
            <pc:sldMk cId="4150240341" sldId="262"/>
            <ac:picMk id="31" creationId="{6B95AB88-A8FD-42B0-8BA2-762B7C3ACF9B}"/>
          </ac:picMkLst>
        </pc:picChg>
        <pc:picChg chg="add mod">
          <ac:chgData name="Jinlu Liu" userId="78a8ae01-c209-4833-a803-14efb296c1fa" providerId="ADAL" clId="{26ADA1A3-F78E-466E-89F7-EA35CC2773A4}" dt="2024-06-26T13:13:57.988" v="774" actId="1076"/>
          <ac:picMkLst>
            <pc:docMk/>
            <pc:sldMk cId="4150240341" sldId="262"/>
            <ac:picMk id="33" creationId="{8C2A8908-FA43-474D-A2D6-D8D1153E1A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1691-0C60-4989-BEC1-E63AED6E8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B8B4E-094F-4E5A-9DAE-1A4CD3C3A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8A23-FEA8-4BF7-9F15-3023C43C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040-BA32-4CBB-BF77-DB11A8369B65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7557-8360-4A6C-8B37-89632BFD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8F017-7F92-4788-AE4A-AC0D57D6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29BC-A9AF-4366-96DF-FCDF9AB5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3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472A-4989-488F-97E0-26AB274A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98E6D-3331-44DD-93FF-17FD2B8F0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0EBE-2E17-48F3-BE5D-D3151F67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040-BA32-4CBB-BF77-DB11A8369B65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EF0D-004A-4597-96A1-DDBB116F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DE51-7E3F-4019-94A2-C21A1EBF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29BC-A9AF-4366-96DF-FCDF9AB5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20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CFE41-45DF-46F7-9BA6-9E369E484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FB931-BB28-4360-B28B-E3C0014C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3A5B-02E8-48AD-986A-040A329A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040-BA32-4CBB-BF77-DB11A8369B65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07AA-3590-4C2D-AB82-6FE24211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ED5B-C35B-4243-A781-B293C3C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29BC-A9AF-4366-96DF-FCDF9AB5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5640-4B5A-4688-BD60-16DA74DC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3D81-78EB-4EA0-869C-6D812688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47FFC-E9B2-4C6C-A3CA-550A0835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040-BA32-4CBB-BF77-DB11A8369B65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F970-A4B7-4D39-B937-2D4A916B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70249-7426-4B2C-B4B4-209EB9CB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29BC-A9AF-4366-96DF-FCDF9AB5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6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867C-38E4-4DB4-B8BC-64C81C32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5F9D9-AF34-409D-87C3-F89B63868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A6E0-F99A-43AC-905B-61F62BBB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040-BA32-4CBB-BF77-DB11A8369B65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741E-9794-40D5-B114-2B5E948F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B8CB-DD6A-4B3B-8FFC-A7D4B06B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29BC-A9AF-4366-96DF-FCDF9AB5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23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38A3-8175-45EF-9D0E-1A56CDE5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2CE7-29E4-4B5E-992B-7F7E52FF9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15468-A81C-4DFA-91A3-0ECF49AD5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A68A-FB5A-4E19-93A8-41D27BFC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040-BA32-4CBB-BF77-DB11A8369B65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9F44-2DE2-4FC1-AA95-6DCA9EC2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55E46-A620-490D-A19D-A2517932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29BC-A9AF-4366-96DF-FCDF9AB5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55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EC65-B857-4F89-856D-7D75004D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D7F5E-1AD4-4D61-B775-0ACA74A6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BB6B5-0A88-4C55-942F-223459D1B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96179-58B3-4215-A0DF-266A72C3E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2D4CA-F66C-453E-85B7-6FD8FE26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3CEC3-932C-4371-8F6E-07FE7BD4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040-BA32-4CBB-BF77-DB11A8369B65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A5469-A708-49E1-A4A3-DC18B4E1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D6B7D-FDFA-458C-8DBF-1369326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29BC-A9AF-4366-96DF-FCDF9AB5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1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F24C-3E2D-41A3-8DBD-1BD9E731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B32DD-6573-46AA-9D12-F56C04E7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040-BA32-4CBB-BF77-DB11A8369B65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D6C80-5D37-4492-9618-990B9446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13FC-B6B5-408A-B7EA-134A7895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29BC-A9AF-4366-96DF-FCDF9AB5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78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F0A19-017F-4CB8-B43F-C8187BC0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040-BA32-4CBB-BF77-DB11A8369B65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4F1AB-F7D6-4BD4-A180-E06BFD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7D6C8-30A2-437A-B077-A3D8C961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29BC-A9AF-4366-96DF-FCDF9AB5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8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601E-AD87-4415-8890-915913C5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82D3-2345-4DDF-B99A-ACC1A18C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3B976-B129-4AC4-BE7F-81D2B46E1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DB048-8E0A-43F6-99BA-2C6E1DF5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040-BA32-4CBB-BF77-DB11A8369B65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60463-78B9-46D0-8BE5-89C05A6C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CEDDD-41A9-4304-8AEF-5727BA14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29BC-A9AF-4366-96DF-FCDF9AB5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21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B477-58AF-432E-99A8-477C8C39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84BD3-3336-4481-9765-3595F3E9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D3E80-6813-4226-AB35-780BBDF5A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E1F5F-A929-4F24-836F-68EDC1CD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040-BA32-4CBB-BF77-DB11A8369B65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3824A-972D-4507-BE24-C6863118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FC3B5-C32B-4366-A1D7-92AC0173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29BC-A9AF-4366-96DF-FCDF9AB5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11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C1591-9F0E-4BD2-96BE-EDE8CA38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0D985-6BCF-4CA5-89D2-FC6690E8F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7692-A5F1-4F10-9693-E06CF1E7F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65040-BA32-4CBB-BF77-DB11A8369B65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BC2D-2179-48D3-B62C-7DB484C19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FC32E-5079-48C7-B17E-C793C7915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729BC-A9AF-4366-96DF-FCDF9AB5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00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2934F9-CA01-455E-86B0-F0B120D4CDEF}"/>
              </a:ext>
            </a:extLst>
          </p:cNvPr>
          <p:cNvSpPr/>
          <p:nvPr/>
        </p:nvSpPr>
        <p:spPr>
          <a:xfrm>
            <a:off x="1250899" y="3391445"/>
            <a:ext cx="972922" cy="3145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AD695F-D734-4F28-ADAD-A89EC98F7BDE}"/>
              </a:ext>
            </a:extLst>
          </p:cNvPr>
          <p:cNvSpPr/>
          <p:nvPr/>
        </p:nvSpPr>
        <p:spPr>
          <a:xfrm>
            <a:off x="2223821" y="3391445"/>
            <a:ext cx="972922" cy="3145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FD7B6-214E-4258-9832-4D365F833B07}"/>
              </a:ext>
            </a:extLst>
          </p:cNvPr>
          <p:cNvSpPr/>
          <p:nvPr/>
        </p:nvSpPr>
        <p:spPr>
          <a:xfrm>
            <a:off x="3196743" y="3391445"/>
            <a:ext cx="972922" cy="314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608AD-0900-4029-BAC3-6944521BE111}"/>
              </a:ext>
            </a:extLst>
          </p:cNvPr>
          <p:cNvSpPr txBox="1"/>
          <p:nvPr/>
        </p:nvSpPr>
        <p:spPr>
          <a:xfrm>
            <a:off x="1375258" y="3705997"/>
            <a:ext cx="72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Region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D0E0B-3499-4E41-ADB9-B77E565E9749}"/>
              </a:ext>
            </a:extLst>
          </p:cNvPr>
          <p:cNvSpPr txBox="1"/>
          <p:nvPr/>
        </p:nvSpPr>
        <p:spPr>
          <a:xfrm>
            <a:off x="2348180" y="3705997"/>
            <a:ext cx="72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Region 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218D5E-2416-451E-B9ED-EA9122BF5D8C}"/>
              </a:ext>
            </a:extLst>
          </p:cNvPr>
          <p:cNvSpPr txBox="1"/>
          <p:nvPr/>
        </p:nvSpPr>
        <p:spPr>
          <a:xfrm>
            <a:off x="3321102" y="3705997"/>
            <a:ext cx="72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Region 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91A7-E478-4DCC-AA66-88C8C03AD761}"/>
              </a:ext>
            </a:extLst>
          </p:cNvPr>
          <p:cNvSpPr/>
          <p:nvPr/>
        </p:nvSpPr>
        <p:spPr>
          <a:xfrm>
            <a:off x="1250899" y="2235643"/>
            <a:ext cx="972922" cy="11933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AB2C0-F17E-4728-8343-C0FF40DF04AC}"/>
              </a:ext>
            </a:extLst>
          </p:cNvPr>
          <p:cNvSpPr/>
          <p:nvPr/>
        </p:nvSpPr>
        <p:spPr>
          <a:xfrm>
            <a:off x="2223821" y="2235643"/>
            <a:ext cx="972922" cy="11933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03336C-0F18-4811-9D72-E5104006D64E}"/>
              </a:ext>
            </a:extLst>
          </p:cNvPr>
          <p:cNvSpPr/>
          <p:nvPr/>
        </p:nvSpPr>
        <p:spPr>
          <a:xfrm>
            <a:off x="3196743" y="2235643"/>
            <a:ext cx="972922" cy="11933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895419-5D35-4228-B564-D00998BBADD7}"/>
              </a:ext>
            </a:extLst>
          </p:cNvPr>
          <p:cNvSpPr txBox="1"/>
          <p:nvPr/>
        </p:nvSpPr>
        <p:spPr>
          <a:xfrm>
            <a:off x="516595" y="3414368"/>
            <a:ext cx="734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Cluster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01E61-8275-4C06-9563-B13F3B3A65AC}"/>
              </a:ext>
            </a:extLst>
          </p:cNvPr>
          <p:cNvSpPr txBox="1"/>
          <p:nvPr/>
        </p:nvSpPr>
        <p:spPr>
          <a:xfrm>
            <a:off x="523910" y="2694181"/>
            <a:ext cx="734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Cluster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7F4B68-1FDB-4C5E-9D5E-884B885D16D9}"/>
              </a:ext>
            </a:extLst>
          </p:cNvPr>
          <p:cNvSpPr/>
          <p:nvPr/>
        </p:nvSpPr>
        <p:spPr>
          <a:xfrm>
            <a:off x="1250899" y="1917431"/>
            <a:ext cx="972922" cy="314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7EED7-AF1C-4A02-8EFD-60C7250EDB3E}"/>
              </a:ext>
            </a:extLst>
          </p:cNvPr>
          <p:cNvSpPr/>
          <p:nvPr/>
        </p:nvSpPr>
        <p:spPr>
          <a:xfrm>
            <a:off x="2223821" y="1917431"/>
            <a:ext cx="972922" cy="314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AB6C3-AD3D-48AE-8C23-25D9742CDC70}"/>
              </a:ext>
            </a:extLst>
          </p:cNvPr>
          <p:cNvSpPr/>
          <p:nvPr/>
        </p:nvSpPr>
        <p:spPr>
          <a:xfrm>
            <a:off x="3196743" y="1917431"/>
            <a:ext cx="972922" cy="314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BD515-A60D-42BB-8E80-9FAD944C40D5}"/>
              </a:ext>
            </a:extLst>
          </p:cNvPr>
          <p:cNvSpPr txBox="1"/>
          <p:nvPr/>
        </p:nvSpPr>
        <p:spPr>
          <a:xfrm>
            <a:off x="523910" y="1938655"/>
            <a:ext cx="734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Cluster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3D4A4-D137-4C81-81CA-0757E3B44C9E}"/>
                  </a:ext>
                </a:extLst>
              </p:cNvPr>
              <p:cNvSpPr txBox="1"/>
              <p:nvPr/>
            </p:nvSpPr>
            <p:spPr>
              <a:xfrm>
                <a:off x="4169665" y="3432210"/>
                <a:ext cx="442914" cy="2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3D4A4-D137-4C81-81CA-0757E3B44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665" y="3432210"/>
                <a:ext cx="442914" cy="285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982DDE1-5EBE-4440-985D-2C5E1EE0C8BC}"/>
              </a:ext>
            </a:extLst>
          </p:cNvPr>
          <p:cNvSpPr txBox="1"/>
          <p:nvPr/>
        </p:nvSpPr>
        <p:spPr>
          <a:xfrm>
            <a:off x="2416002" y="150010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Mouse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9BB7DD-5061-42EC-882B-B207EF9205A1}"/>
                  </a:ext>
                </a:extLst>
              </p:cNvPr>
              <p:cNvSpPr txBox="1"/>
              <p:nvPr/>
            </p:nvSpPr>
            <p:spPr>
              <a:xfrm>
                <a:off x="4169665" y="2689718"/>
                <a:ext cx="442914" cy="2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9BB7DD-5061-42EC-882B-B207EF92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665" y="2689718"/>
                <a:ext cx="442914" cy="285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534564-5FC7-4200-91E3-34ED2D469EFD}"/>
                  </a:ext>
                </a:extLst>
              </p:cNvPr>
              <p:cNvSpPr txBox="1"/>
              <p:nvPr/>
            </p:nvSpPr>
            <p:spPr>
              <a:xfrm>
                <a:off x="4169665" y="1906013"/>
                <a:ext cx="442914" cy="2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534564-5FC7-4200-91E3-34ED2D469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665" y="1906013"/>
                <a:ext cx="442914" cy="285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98AFA0E-2F5A-406C-8694-65F0C860FB8F}"/>
              </a:ext>
            </a:extLst>
          </p:cNvPr>
          <p:cNvSpPr txBox="1"/>
          <p:nvPr/>
        </p:nvSpPr>
        <p:spPr>
          <a:xfrm>
            <a:off x="375618" y="165602"/>
            <a:ext cx="2745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Animal to animal variability</a:t>
            </a:r>
          </a:p>
          <a:p>
            <a:endParaRPr lang="en-GB" dirty="0"/>
          </a:p>
          <a:p>
            <a:r>
              <a:rPr lang="en-GB" dirty="0"/>
              <a:t>Example with two mice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03C49-01FF-4D2E-BE67-873F5F78AD69}"/>
              </a:ext>
            </a:extLst>
          </p:cNvPr>
          <p:cNvSpPr/>
          <p:nvPr/>
        </p:nvSpPr>
        <p:spPr>
          <a:xfrm>
            <a:off x="5752532" y="3393401"/>
            <a:ext cx="972922" cy="3145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E976AA-AD4E-471D-9A7D-41193D76334C}"/>
              </a:ext>
            </a:extLst>
          </p:cNvPr>
          <p:cNvSpPr/>
          <p:nvPr/>
        </p:nvSpPr>
        <p:spPr>
          <a:xfrm>
            <a:off x="6725454" y="3393401"/>
            <a:ext cx="972922" cy="3145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066B91-11FF-4FB2-8F6F-CD4557416DCC}"/>
              </a:ext>
            </a:extLst>
          </p:cNvPr>
          <p:cNvSpPr/>
          <p:nvPr/>
        </p:nvSpPr>
        <p:spPr>
          <a:xfrm>
            <a:off x="7698376" y="3393401"/>
            <a:ext cx="972922" cy="314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C17F3-676B-4C55-8D73-B2D0B728BB95}"/>
              </a:ext>
            </a:extLst>
          </p:cNvPr>
          <p:cNvSpPr txBox="1"/>
          <p:nvPr/>
        </p:nvSpPr>
        <p:spPr>
          <a:xfrm>
            <a:off x="5876891" y="3707953"/>
            <a:ext cx="72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Region 1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846B32-C296-49AE-8DB3-B6D030EB53E2}"/>
              </a:ext>
            </a:extLst>
          </p:cNvPr>
          <p:cNvSpPr txBox="1"/>
          <p:nvPr/>
        </p:nvSpPr>
        <p:spPr>
          <a:xfrm>
            <a:off x="6849813" y="3707953"/>
            <a:ext cx="72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Region 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5908F8-012F-4273-BB4E-0BC3869CA468}"/>
              </a:ext>
            </a:extLst>
          </p:cNvPr>
          <p:cNvSpPr txBox="1"/>
          <p:nvPr/>
        </p:nvSpPr>
        <p:spPr>
          <a:xfrm>
            <a:off x="7822735" y="3707953"/>
            <a:ext cx="724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Region 3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3662D5-8EF4-46B1-9F79-83B285962E12}"/>
              </a:ext>
            </a:extLst>
          </p:cNvPr>
          <p:cNvSpPr/>
          <p:nvPr/>
        </p:nvSpPr>
        <p:spPr>
          <a:xfrm>
            <a:off x="5752532" y="2637875"/>
            <a:ext cx="972922" cy="793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A96DC-FB16-4DFA-A0B9-5AC87672336E}"/>
              </a:ext>
            </a:extLst>
          </p:cNvPr>
          <p:cNvSpPr/>
          <p:nvPr/>
        </p:nvSpPr>
        <p:spPr>
          <a:xfrm>
            <a:off x="6725454" y="2637875"/>
            <a:ext cx="972922" cy="7930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4F24A9-2629-49B9-8DDC-4345774841E2}"/>
              </a:ext>
            </a:extLst>
          </p:cNvPr>
          <p:cNvSpPr/>
          <p:nvPr/>
        </p:nvSpPr>
        <p:spPr>
          <a:xfrm>
            <a:off x="7698376" y="2637875"/>
            <a:ext cx="972922" cy="7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3E6C5-FD9B-4F20-A733-03FA56564260}"/>
              </a:ext>
            </a:extLst>
          </p:cNvPr>
          <p:cNvSpPr txBox="1"/>
          <p:nvPr/>
        </p:nvSpPr>
        <p:spPr>
          <a:xfrm>
            <a:off x="5018228" y="3416324"/>
            <a:ext cx="734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Cluster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A8777B-767A-42C6-8E68-C7DDE3FDE876}"/>
              </a:ext>
            </a:extLst>
          </p:cNvPr>
          <p:cNvSpPr txBox="1"/>
          <p:nvPr/>
        </p:nvSpPr>
        <p:spPr>
          <a:xfrm>
            <a:off x="5018228" y="2877139"/>
            <a:ext cx="734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Cluster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170543-C546-4901-BA2A-09F2F0B64B5A}"/>
              </a:ext>
            </a:extLst>
          </p:cNvPr>
          <p:cNvSpPr/>
          <p:nvPr/>
        </p:nvSpPr>
        <p:spPr>
          <a:xfrm>
            <a:off x="5752532" y="1919387"/>
            <a:ext cx="972922" cy="715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A8AF70-D12B-4AE2-8373-D6B16D58A684}"/>
              </a:ext>
            </a:extLst>
          </p:cNvPr>
          <p:cNvSpPr/>
          <p:nvPr/>
        </p:nvSpPr>
        <p:spPr>
          <a:xfrm>
            <a:off x="6725454" y="1919387"/>
            <a:ext cx="972922" cy="71527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0.15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B2416D-57C5-44DF-8752-144C48360A40}"/>
              </a:ext>
            </a:extLst>
          </p:cNvPr>
          <p:cNvSpPr/>
          <p:nvPr/>
        </p:nvSpPr>
        <p:spPr>
          <a:xfrm>
            <a:off x="7698376" y="1919387"/>
            <a:ext cx="972922" cy="7310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0.25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57447E-9D73-462E-945A-FFD3D2008E30}"/>
              </a:ext>
            </a:extLst>
          </p:cNvPr>
          <p:cNvSpPr txBox="1"/>
          <p:nvPr/>
        </p:nvSpPr>
        <p:spPr>
          <a:xfrm>
            <a:off x="5018228" y="2132815"/>
            <a:ext cx="734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Cluster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C87951-7BCA-48DA-B8B1-0D9CDC286873}"/>
                  </a:ext>
                </a:extLst>
              </p:cNvPr>
              <p:cNvSpPr txBox="1"/>
              <p:nvPr/>
            </p:nvSpPr>
            <p:spPr>
              <a:xfrm>
                <a:off x="8671298" y="3434166"/>
                <a:ext cx="442914" cy="2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C87951-7BCA-48DA-B8B1-0D9CDC286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298" y="3434166"/>
                <a:ext cx="442914" cy="285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7AC1E6E-B1D9-4D0A-B749-06D362AD18EF}"/>
              </a:ext>
            </a:extLst>
          </p:cNvPr>
          <p:cNvSpPr txBox="1"/>
          <p:nvPr/>
        </p:nvSpPr>
        <p:spPr>
          <a:xfrm>
            <a:off x="6917635" y="150205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Mouse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03BA3AF-E234-4F16-AD70-3DAD3C3353D6}"/>
                  </a:ext>
                </a:extLst>
              </p:cNvPr>
              <p:cNvSpPr txBox="1"/>
              <p:nvPr/>
            </p:nvSpPr>
            <p:spPr>
              <a:xfrm>
                <a:off x="8671298" y="2858946"/>
                <a:ext cx="442914" cy="2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03BA3AF-E234-4F16-AD70-3DAD3C335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298" y="2858946"/>
                <a:ext cx="442914" cy="2852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C9B47B7-5932-4EFB-BA31-707691AB2EA2}"/>
                  </a:ext>
                </a:extLst>
              </p:cNvPr>
              <p:cNvSpPr txBox="1"/>
              <p:nvPr/>
            </p:nvSpPr>
            <p:spPr>
              <a:xfrm>
                <a:off x="8671298" y="2099821"/>
                <a:ext cx="442914" cy="2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C9B47B7-5932-4EFB-BA31-707691AB2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298" y="2099821"/>
                <a:ext cx="442914" cy="2852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6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397376-C38D-4774-8CFB-46996B8F4265}"/>
              </a:ext>
            </a:extLst>
          </p:cNvPr>
          <p:cNvSpPr txBox="1"/>
          <p:nvPr/>
        </p:nvSpPr>
        <p:spPr>
          <a:xfrm>
            <a:off x="768096" y="438912"/>
            <a:ext cx="162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 of noise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1E618-6387-4B7E-9405-A1DC3E4DB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002183"/>
            <a:ext cx="3759112" cy="5124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83AE64-616F-4232-BB8E-899E420655BE}"/>
              </a:ext>
            </a:extLst>
          </p:cNvPr>
          <p:cNvSpPr txBox="1"/>
          <p:nvPr/>
        </p:nvSpPr>
        <p:spPr>
          <a:xfrm>
            <a:off x="5624170" y="669744"/>
            <a:ext cx="903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Real counts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35A9A17-0EFD-4A44-95A0-1237EE0A1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3380"/>
              </p:ext>
            </p:extLst>
          </p:nvPr>
        </p:nvGraphicFramePr>
        <p:xfrm>
          <a:off x="5901741" y="1290252"/>
          <a:ext cx="37591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778">
                  <a:extLst>
                    <a:ext uri="{9D8B030D-6E8A-4147-A177-3AD203B41FA5}">
                      <a16:colId xmlns:a16="http://schemas.microsoft.com/office/drawing/2014/main" val="2044880852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69861764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11907581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3642335310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468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1A6D5A-E358-4CD9-AB93-3B3C52E361F3}"/>
              </a:ext>
            </a:extLst>
          </p:cNvPr>
          <p:cNvSpPr txBox="1"/>
          <p:nvPr/>
        </p:nvSpPr>
        <p:spPr>
          <a:xfrm>
            <a:off x="5976519" y="1055023"/>
            <a:ext cx="725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Region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56525-D4C5-4961-A7D2-78A10A07F4D9}"/>
              </a:ext>
            </a:extLst>
          </p:cNvPr>
          <p:cNvSpPr txBox="1"/>
          <p:nvPr/>
        </p:nvSpPr>
        <p:spPr>
          <a:xfrm>
            <a:off x="5134480" y="1332022"/>
            <a:ext cx="767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Neuron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23B8A0-C2D6-40CF-8F76-D321F54579EF}"/>
              </a:ext>
            </a:extLst>
          </p:cNvPr>
          <p:cNvSpPr txBox="1"/>
          <p:nvPr/>
        </p:nvSpPr>
        <p:spPr>
          <a:xfrm>
            <a:off x="6988356" y="1055023"/>
            <a:ext cx="725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Region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1B0E9-5004-4777-AA8B-030804385897}"/>
              </a:ext>
            </a:extLst>
          </p:cNvPr>
          <p:cNvSpPr txBox="1"/>
          <p:nvPr/>
        </p:nvSpPr>
        <p:spPr>
          <a:xfrm>
            <a:off x="7894217" y="1055022"/>
            <a:ext cx="725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Region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5F4AD-40D7-4888-9316-22825ED05F6F}"/>
              </a:ext>
            </a:extLst>
          </p:cNvPr>
          <p:cNvSpPr txBox="1"/>
          <p:nvPr/>
        </p:nvSpPr>
        <p:spPr>
          <a:xfrm>
            <a:off x="8831641" y="1055022"/>
            <a:ext cx="725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Region 4</a:t>
            </a:r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C472C415-E8C0-4F09-A2A8-A41A67C13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4353"/>
              </p:ext>
            </p:extLst>
          </p:nvPr>
        </p:nvGraphicFramePr>
        <p:xfrm>
          <a:off x="5901741" y="2337621"/>
          <a:ext cx="3759112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9778">
                  <a:extLst>
                    <a:ext uri="{9D8B030D-6E8A-4147-A177-3AD203B41FA5}">
                      <a16:colId xmlns:a16="http://schemas.microsoft.com/office/drawing/2014/main" val="2044880852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69861764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11907581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3642335310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46830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57CFC24-416E-4FBA-A41C-97D20A1DC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46205"/>
              </p:ext>
            </p:extLst>
          </p:nvPr>
        </p:nvGraphicFramePr>
        <p:xfrm>
          <a:off x="5901741" y="2870412"/>
          <a:ext cx="3759112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9778">
                  <a:extLst>
                    <a:ext uri="{9D8B030D-6E8A-4147-A177-3AD203B41FA5}">
                      <a16:colId xmlns:a16="http://schemas.microsoft.com/office/drawing/2014/main" val="2044880852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69861764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11907581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3642335310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46830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A8EAB066-2C25-4562-B569-B21E41E21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64618"/>
              </p:ext>
            </p:extLst>
          </p:nvPr>
        </p:nvGraphicFramePr>
        <p:xfrm>
          <a:off x="5901741" y="3403203"/>
          <a:ext cx="3759112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9778">
                  <a:extLst>
                    <a:ext uri="{9D8B030D-6E8A-4147-A177-3AD203B41FA5}">
                      <a16:colId xmlns:a16="http://schemas.microsoft.com/office/drawing/2014/main" val="2044880852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69861764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11907581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3642335310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46830"/>
                  </a:ext>
                </a:extLst>
              </a:tr>
            </a:tbl>
          </a:graphicData>
        </a:graphic>
      </p:graphicFrame>
      <p:graphicFrame>
        <p:nvGraphicFramePr>
          <p:cNvPr id="27" name="Table 8">
            <a:extLst>
              <a:ext uri="{FF2B5EF4-FFF2-40B4-BE49-F238E27FC236}">
                <a16:creationId xmlns:a16="http://schemas.microsoft.com/office/drawing/2014/main" id="{0E732E7D-BAA8-450E-8E04-BAB5E61A9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64333"/>
              </p:ext>
            </p:extLst>
          </p:nvPr>
        </p:nvGraphicFramePr>
        <p:xfrm>
          <a:off x="5901741" y="3935994"/>
          <a:ext cx="3759112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9778">
                  <a:extLst>
                    <a:ext uri="{9D8B030D-6E8A-4147-A177-3AD203B41FA5}">
                      <a16:colId xmlns:a16="http://schemas.microsoft.com/office/drawing/2014/main" val="2044880852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69861764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11907581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3642335310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46830"/>
                  </a:ext>
                </a:extLst>
              </a:tr>
            </a:tbl>
          </a:graphicData>
        </a:graphic>
      </p:graphicFrame>
      <p:graphicFrame>
        <p:nvGraphicFramePr>
          <p:cNvPr id="28" name="Table 8">
            <a:extLst>
              <a:ext uri="{FF2B5EF4-FFF2-40B4-BE49-F238E27FC236}">
                <a16:creationId xmlns:a16="http://schemas.microsoft.com/office/drawing/2014/main" id="{0909CB8F-A997-41CB-AEC9-8D0120680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386053"/>
              </p:ext>
            </p:extLst>
          </p:nvPr>
        </p:nvGraphicFramePr>
        <p:xfrm>
          <a:off x="5901741" y="4604051"/>
          <a:ext cx="3759112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9778">
                  <a:extLst>
                    <a:ext uri="{9D8B030D-6E8A-4147-A177-3AD203B41FA5}">
                      <a16:colId xmlns:a16="http://schemas.microsoft.com/office/drawing/2014/main" val="2044880852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69861764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11907581"/>
                    </a:ext>
                  </a:extLst>
                </a:gridCol>
                <a:gridCol w="939778">
                  <a:extLst>
                    <a:ext uri="{9D8B030D-6E8A-4147-A177-3AD203B41FA5}">
                      <a16:colId xmlns:a16="http://schemas.microsoft.com/office/drawing/2014/main" val="3642335310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4683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3E59AEA-81C9-4D1A-A0B9-6D58B12F5778}"/>
              </a:ext>
            </a:extLst>
          </p:cNvPr>
          <p:cNvSpPr txBox="1"/>
          <p:nvPr/>
        </p:nvSpPr>
        <p:spPr>
          <a:xfrm>
            <a:off x="5624169" y="2006545"/>
            <a:ext cx="1271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Observed counts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B73985-0381-46B5-9953-BDBA84A17A7C}"/>
              </a:ext>
            </a:extLst>
          </p:cNvPr>
          <p:cNvSpPr txBox="1"/>
          <p:nvPr/>
        </p:nvSpPr>
        <p:spPr>
          <a:xfrm>
            <a:off x="5134480" y="4648431"/>
            <a:ext cx="767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Neuron 1</a:t>
            </a:r>
          </a:p>
        </p:txBody>
      </p:sp>
    </p:spTree>
    <p:extLst>
      <p:ext uri="{BB962C8B-B14F-4D97-AF65-F5344CB8AC3E}">
        <p14:creationId xmlns:p14="http://schemas.microsoft.com/office/powerpoint/2010/main" val="323885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CB3A5E-B62F-483A-A01D-12933CA5E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7" y="1705090"/>
            <a:ext cx="3150070" cy="24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BB8606-8067-4309-BD6A-DAC986B9C71E}"/>
              </a:ext>
            </a:extLst>
          </p:cNvPr>
          <p:cNvSpPr txBox="1"/>
          <p:nvPr/>
        </p:nvSpPr>
        <p:spPr>
          <a:xfrm>
            <a:off x="558737" y="408684"/>
            <a:ext cx="5916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Uneven projection strength of neurons with the same targets</a:t>
            </a:r>
          </a:p>
          <a:p>
            <a:endParaRPr lang="en-GB" dirty="0"/>
          </a:p>
          <a:p>
            <a:r>
              <a:rPr lang="en-GB" dirty="0"/>
              <a:t>Example with two clusters</a:t>
            </a:r>
          </a:p>
        </p:txBody>
      </p:sp>
    </p:spTree>
    <p:extLst>
      <p:ext uri="{BB962C8B-B14F-4D97-AF65-F5344CB8AC3E}">
        <p14:creationId xmlns:p14="http://schemas.microsoft.com/office/powerpoint/2010/main" val="41272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5BDE58-AD5D-4317-91D8-74F6F28E6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42" y="716890"/>
            <a:ext cx="4718607" cy="4718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77EE10-A07F-4D63-B94A-CCA9C42CF9F0}"/>
              </a:ext>
            </a:extLst>
          </p:cNvPr>
          <p:cNvSpPr/>
          <p:nvPr/>
        </p:nvSpPr>
        <p:spPr>
          <a:xfrm>
            <a:off x="2991916" y="4915815"/>
            <a:ext cx="4198925" cy="270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76B76-1892-402A-B94D-05E9059F5EC2}"/>
              </a:ext>
            </a:extLst>
          </p:cNvPr>
          <p:cNvSpPr/>
          <p:nvPr/>
        </p:nvSpPr>
        <p:spPr>
          <a:xfrm rot="5400000">
            <a:off x="993647" y="2816352"/>
            <a:ext cx="4198925" cy="270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A5D1BF-1F7E-4544-9979-4E50D7C45822}"/>
              </a:ext>
            </a:extLst>
          </p:cNvPr>
          <p:cNvCxnSpPr>
            <a:cxnSpLocks/>
          </p:cNvCxnSpPr>
          <p:nvPr/>
        </p:nvCxnSpPr>
        <p:spPr>
          <a:xfrm>
            <a:off x="3225697" y="1133855"/>
            <a:ext cx="0" cy="37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58AA05-C928-4A37-B955-C9DAA9AAD6EC}"/>
              </a:ext>
            </a:extLst>
          </p:cNvPr>
          <p:cNvSpPr txBox="1"/>
          <p:nvPr/>
        </p:nvSpPr>
        <p:spPr>
          <a:xfrm>
            <a:off x="3749663" y="4913855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Mouse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464B7-8EE4-4AF2-9A95-372589CFCAE4}"/>
              </a:ext>
            </a:extLst>
          </p:cNvPr>
          <p:cNvSpPr txBox="1"/>
          <p:nvPr/>
        </p:nvSpPr>
        <p:spPr>
          <a:xfrm>
            <a:off x="5269243" y="491385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Mouse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2AFE9B-5403-4820-99A0-BE627705BBCB}"/>
              </a:ext>
            </a:extLst>
          </p:cNvPr>
          <p:cNvSpPr txBox="1"/>
          <p:nvPr/>
        </p:nvSpPr>
        <p:spPr>
          <a:xfrm>
            <a:off x="6264252" y="4913853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Mouse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E97213-82C1-4BD6-A343-9044CC40DBE0}"/>
              </a:ext>
            </a:extLst>
          </p:cNvPr>
          <p:cNvSpPr txBox="1"/>
          <p:nvPr/>
        </p:nvSpPr>
        <p:spPr>
          <a:xfrm>
            <a:off x="7111522" y="45445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C9134-DFF0-4054-A9C5-61B9A423493A}"/>
              </a:ext>
            </a:extLst>
          </p:cNvPr>
          <p:cNvSpPr txBox="1"/>
          <p:nvPr/>
        </p:nvSpPr>
        <p:spPr>
          <a:xfrm>
            <a:off x="7111522" y="1207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D52E6-1F76-4C76-97BF-7A6B099D7BAF}"/>
              </a:ext>
            </a:extLst>
          </p:cNvPr>
          <p:cNvSpPr txBox="1"/>
          <p:nvPr/>
        </p:nvSpPr>
        <p:spPr>
          <a:xfrm rot="16200000">
            <a:off x="2796670" y="186676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Mouse 1</a:t>
            </a:r>
          </a:p>
        </p:txBody>
      </p:sp>
    </p:spTree>
    <p:extLst>
      <p:ext uri="{BB962C8B-B14F-4D97-AF65-F5344CB8AC3E}">
        <p14:creationId xmlns:p14="http://schemas.microsoft.com/office/powerpoint/2010/main" val="37249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E37721A-5FD1-43B1-9DE9-167AD182A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10"/>
          <a:stretch/>
        </p:blipFill>
        <p:spPr>
          <a:xfrm>
            <a:off x="1995602" y="353416"/>
            <a:ext cx="1837563" cy="23199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F30CAB-0989-43E2-B0B9-976219684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20"/>
          <a:stretch/>
        </p:blipFill>
        <p:spPr>
          <a:xfrm>
            <a:off x="3958099" y="353416"/>
            <a:ext cx="1842695" cy="23199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BF7C81-3C25-425C-89D3-290B0EF17A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6"/>
          <a:stretch/>
        </p:blipFill>
        <p:spPr>
          <a:xfrm>
            <a:off x="5925728" y="353416"/>
            <a:ext cx="1837563" cy="23239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6843FE-56A2-4F6C-84BE-89DF53AA3C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38"/>
          <a:stretch/>
        </p:blipFill>
        <p:spPr>
          <a:xfrm>
            <a:off x="1995602" y="2755837"/>
            <a:ext cx="1837563" cy="23416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1B9E04-FE6B-4AAA-B0A8-D56E15DCB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099" y="2755837"/>
            <a:ext cx="2735309" cy="234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19D20F2-5D14-4403-A3F4-C0A04D1E4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37"/>
          <a:stretch/>
        </p:blipFill>
        <p:spPr>
          <a:xfrm>
            <a:off x="3493541" y="693344"/>
            <a:ext cx="1356437" cy="1428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B9326E9-8010-4F23-B2E6-BA6E5CCB18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37"/>
          <a:stretch/>
        </p:blipFill>
        <p:spPr>
          <a:xfrm>
            <a:off x="5000473" y="693344"/>
            <a:ext cx="1356437" cy="14287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3A0B63D-C93C-49DF-8770-D45F9EC7C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2"/>
          <a:stretch/>
        </p:blipFill>
        <p:spPr>
          <a:xfrm>
            <a:off x="6587718" y="693344"/>
            <a:ext cx="1415111" cy="14287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95AB88-A8FD-42B0-8BA2-762B7C3ACF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37"/>
          <a:stretch/>
        </p:blipFill>
        <p:spPr>
          <a:xfrm>
            <a:off x="3493541" y="2178329"/>
            <a:ext cx="1356437" cy="14287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C2A8908-FA43-474D-A2D6-D8D1153E1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3" y="2178329"/>
            <a:ext cx="2381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4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126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Jinlu Liu</cp:lastModifiedBy>
  <cp:revision>14</cp:revision>
  <dcterms:created xsi:type="dcterms:W3CDTF">2024-06-24T09:24:27Z</dcterms:created>
  <dcterms:modified xsi:type="dcterms:W3CDTF">2024-06-26T14:33:22Z</dcterms:modified>
</cp:coreProperties>
</file>