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3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A553DF-F81F-4C69-890A-833E338E17B0}">
          <p14:sldIdLst>
            <p14:sldId id="256"/>
            <p14:sldId id="284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72"/>
            <p14:sldId id="273"/>
            <p14:sldId id="274"/>
            <p14:sldId id="275"/>
          </p14:sldIdLst>
        </p14:section>
        <p14:section name="k-means" id="{5388FADD-A851-4400-8665-8C23323EA56F}">
          <p14:sldIdLst>
            <p14:sldId id="276"/>
            <p14:sldId id="277"/>
            <p14:sldId id="278"/>
          </p14:sldIdLst>
        </p14:section>
        <p14:section name="binomial" id="{6F04A8CC-9974-4875-B4EE-7A3239EA3165}">
          <p14:sldIdLst>
            <p14:sldId id="279"/>
          </p14:sldIdLst>
        </p14:section>
        <p14:section name="Similarity between mice" id="{7059D7A5-976B-41ED-B306-D0D97A5CFAEF}">
          <p14:sldIdLst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8" d="100"/>
          <a:sy n="88" d="100"/>
        </p:scale>
        <p:origin x="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lu Liu" userId="78a8ae01-c209-4833-a803-14efb296c1fa" providerId="ADAL" clId="{605EAD0C-2C14-49C9-9B36-055E4CDC6D39}"/>
    <pc:docChg chg="undo custSel addSld delSld modSld sldOrd addSection delSection modSection">
      <pc:chgData name="Jinlu Liu" userId="78a8ae01-c209-4833-a803-14efb296c1fa" providerId="ADAL" clId="{605EAD0C-2C14-49C9-9B36-055E4CDC6D39}" dt="2024-04-19T09:00:03.900" v="547" actId="17846"/>
      <pc:docMkLst>
        <pc:docMk/>
      </pc:docMkLst>
      <pc:sldChg chg="addSp delSp modSp mod">
        <pc:chgData name="Jinlu Liu" userId="78a8ae01-c209-4833-a803-14efb296c1fa" providerId="ADAL" clId="{605EAD0C-2C14-49C9-9B36-055E4CDC6D39}" dt="2024-04-03T14:01:17.858" v="327" actId="20577"/>
        <pc:sldMkLst>
          <pc:docMk/>
          <pc:sldMk cId="2607439367" sldId="256"/>
        </pc:sldMkLst>
        <pc:spChg chg="del">
          <ac:chgData name="Jinlu Liu" userId="78a8ae01-c209-4833-a803-14efb296c1fa" providerId="ADAL" clId="{605EAD0C-2C14-49C9-9B36-055E4CDC6D39}" dt="2024-04-03T13:01:42.340" v="2" actId="478"/>
          <ac:spMkLst>
            <pc:docMk/>
            <pc:sldMk cId="2607439367" sldId="256"/>
            <ac:spMk id="2" creationId="{93BADB63-87CE-49C1-A78E-4A876D9A6EE4}"/>
          </ac:spMkLst>
        </pc:spChg>
        <pc:spChg chg="del">
          <ac:chgData name="Jinlu Liu" userId="78a8ae01-c209-4833-a803-14efb296c1fa" providerId="ADAL" clId="{605EAD0C-2C14-49C9-9B36-055E4CDC6D39}" dt="2024-04-03T13:01:44.346" v="3" actId="478"/>
          <ac:spMkLst>
            <pc:docMk/>
            <pc:sldMk cId="2607439367" sldId="256"/>
            <ac:spMk id="3" creationId="{449BC6EE-3F21-4877-8970-20E2555B8455}"/>
          </ac:spMkLst>
        </pc:spChg>
        <pc:spChg chg="add mod">
          <ac:chgData name="Jinlu Liu" userId="78a8ae01-c209-4833-a803-14efb296c1fa" providerId="ADAL" clId="{605EAD0C-2C14-49C9-9B36-055E4CDC6D39}" dt="2024-04-03T14:01:17.858" v="327" actId="20577"/>
          <ac:spMkLst>
            <pc:docMk/>
            <pc:sldMk cId="2607439367" sldId="256"/>
            <ac:spMk id="4" creationId="{055ED95C-B1C1-4DFE-AB5E-34AD1F8362EF}"/>
          </ac:spMkLst>
        </pc:spChg>
        <pc:spChg chg="add mod">
          <ac:chgData name="Jinlu Liu" userId="78a8ae01-c209-4833-a803-14efb296c1fa" providerId="ADAL" clId="{605EAD0C-2C14-49C9-9B36-055E4CDC6D39}" dt="2024-04-03T13:02:18.643" v="8" actId="27636"/>
          <ac:spMkLst>
            <pc:docMk/>
            <pc:sldMk cId="2607439367" sldId="256"/>
            <ac:spMk id="5" creationId="{42D79899-A850-4678-B4A8-348DED92A07A}"/>
          </ac:spMkLst>
        </pc:spChg>
      </pc:sldChg>
      <pc:sldChg chg="addSp delSp modSp new mod">
        <pc:chgData name="Jinlu Liu" userId="78a8ae01-c209-4833-a803-14efb296c1fa" providerId="ADAL" clId="{605EAD0C-2C14-49C9-9B36-055E4CDC6D39}" dt="2024-04-19T08:53:59.935" v="439" actId="20577"/>
        <pc:sldMkLst>
          <pc:docMk/>
          <pc:sldMk cId="4187908222" sldId="257"/>
        </pc:sldMkLst>
        <pc:spChg chg="del">
          <ac:chgData name="Jinlu Liu" userId="78a8ae01-c209-4833-a803-14efb296c1fa" providerId="ADAL" clId="{605EAD0C-2C14-49C9-9B36-055E4CDC6D39}" dt="2024-04-03T13:02:25.274" v="10" actId="478"/>
          <ac:spMkLst>
            <pc:docMk/>
            <pc:sldMk cId="4187908222" sldId="257"/>
            <ac:spMk id="2" creationId="{8DFA75FA-67CA-4C63-B466-19AF3B25FC74}"/>
          </ac:spMkLst>
        </pc:spChg>
        <pc:spChg chg="del">
          <ac:chgData name="Jinlu Liu" userId="78a8ae01-c209-4833-a803-14efb296c1fa" providerId="ADAL" clId="{605EAD0C-2C14-49C9-9B36-055E4CDC6D39}" dt="2024-04-03T13:02:25.274" v="10" actId="478"/>
          <ac:spMkLst>
            <pc:docMk/>
            <pc:sldMk cId="4187908222" sldId="257"/>
            <ac:spMk id="3" creationId="{BE786AA0-6417-4C14-A4DE-CD8255CEB03B}"/>
          </ac:spMkLst>
        </pc:spChg>
        <pc:spChg chg="add mod">
          <ac:chgData name="Jinlu Liu" userId="78a8ae01-c209-4833-a803-14efb296c1fa" providerId="ADAL" clId="{605EAD0C-2C14-49C9-9B36-055E4CDC6D39}" dt="2024-04-19T08:53:59.935" v="439" actId="20577"/>
          <ac:spMkLst>
            <pc:docMk/>
            <pc:sldMk cId="4187908222" sldId="257"/>
            <ac:spMk id="4" creationId="{07E12273-FABF-4838-A3AD-E108A4F75E9C}"/>
          </ac:spMkLst>
        </pc:spChg>
        <pc:picChg chg="add del mod">
          <ac:chgData name="Jinlu Liu" userId="78a8ae01-c209-4833-a803-14efb296c1fa" providerId="ADAL" clId="{605EAD0C-2C14-49C9-9B36-055E4CDC6D39}" dt="2024-04-19T08:53:51.402" v="433" actId="478"/>
          <ac:picMkLst>
            <pc:docMk/>
            <pc:sldMk cId="4187908222" sldId="257"/>
            <ac:picMk id="3" creationId="{1C08116B-6845-4B12-BE03-DCA7372425F8}"/>
          </ac:picMkLst>
        </pc:picChg>
        <pc:picChg chg="add del mod">
          <ac:chgData name="Jinlu Liu" userId="78a8ae01-c209-4833-a803-14efb296c1fa" providerId="ADAL" clId="{605EAD0C-2C14-49C9-9B36-055E4CDC6D39}" dt="2024-04-03T13:02:53.550" v="20" actId="478"/>
          <ac:picMkLst>
            <pc:docMk/>
            <pc:sldMk cId="4187908222" sldId="257"/>
            <ac:picMk id="5" creationId="{57FDE27C-7FD9-424F-995A-988C61709ED9}"/>
          </ac:picMkLst>
        </pc:picChg>
        <pc:picChg chg="add mod">
          <ac:chgData name="Jinlu Liu" userId="78a8ae01-c209-4833-a803-14efb296c1fa" providerId="ADAL" clId="{605EAD0C-2C14-49C9-9B36-055E4CDC6D39}" dt="2024-04-19T08:53:54.851" v="434"/>
          <ac:picMkLst>
            <pc:docMk/>
            <pc:sldMk cId="4187908222" sldId="257"/>
            <ac:picMk id="5" creationId="{DFBB9CE5-2F27-4CEA-BA6D-EF2D7094C21E}"/>
          </ac:picMkLst>
        </pc:picChg>
        <pc:picChg chg="add del mod">
          <ac:chgData name="Jinlu Liu" userId="78a8ae01-c209-4833-a803-14efb296c1fa" providerId="ADAL" clId="{605EAD0C-2C14-49C9-9B36-055E4CDC6D39}" dt="2024-04-12T09:16:29.193" v="332" actId="478"/>
          <ac:picMkLst>
            <pc:docMk/>
            <pc:sldMk cId="4187908222" sldId="257"/>
            <ac:picMk id="7" creationId="{34C786AF-BD3A-468A-B0AC-E744F670FD6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4:07.602" v="441"/>
        <pc:sldMkLst>
          <pc:docMk/>
          <pc:sldMk cId="3896668668" sldId="258"/>
        </pc:sldMkLst>
        <pc:spChg chg="del">
          <ac:chgData name="Jinlu Liu" userId="78a8ae01-c209-4833-a803-14efb296c1fa" providerId="ADAL" clId="{605EAD0C-2C14-49C9-9B36-055E4CDC6D39}" dt="2024-04-03T13:03:24.869" v="28" actId="478"/>
          <ac:spMkLst>
            <pc:docMk/>
            <pc:sldMk cId="3896668668" sldId="258"/>
            <ac:spMk id="2" creationId="{E57CB236-EC2C-4357-A444-46112800EF69}"/>
          </ac:spMkLst>
        </pc:spChg>
        <pc:spChg chg="del">
          <ac:chgData name="Jinlu Liu" userId="78a8ae01-c209-4833-a803-14efb296c1fa" providerId="ADAL" clId="{605EAD0C-2C14-49C9-9B36-055E4CDC6D39}" dt="2024-04-03T13:03:24.869" v="28" actId="478"/>
          <ac:spMkLst>
            <pc:docMk/>
            <pc:sldMk cId="3896668668" sldId="258"/>
            <ac:spMk id="3" creationId="{F0518518-76E5-4AEB-809B-FFC4A0481587}"/>
          </ac:spMkLst>
        </pc:spChg>
        <pc:spChg chg="add mod">
          <ac:chgData name="Jinlu Liu" userId="78a8ae01-c209-4833-a803-14efb296c1fa" providerId="ADAL" clId="{605EAD0C-2C14-49C9-9B36-055E4CDC6D39}" dt="2024-04-03T13:03:25.576" v="29"/>
          <ac:spMkLst>
            <pc:docMk/>
            <pc:sldMk cId="3896668668" sldId="258"/>
            <ac:spMk id="4" creationId="{46C9519F-335B-450E-9690-4EA4B81F0009}"/>
          </ac:spMkLst>
        </pc:spChg>
        <pc:picChg chg="add del mod">
          <ac:chgData name="Jinlu Liu" userId="78a8ae01-c209-4833-a803-14efb296c1fa" providerId="ADAL" clId="{605EAD0C-2C14-49C9-9B36-055E4CDC6D39}" dt="2024-04-19T08:54:04.239" v="440" actId="478"/>
          <ac:picMkLst>
            <pc:docMk/>
            <pc:sldMk cId="3896668668" sldId="258"/>
            <ac:picMk id="3" creationId="{EF873782-F378-4B07-A2BE-AB4DC7093C7D}"/>
          </ac:picMkLst>
        </pc:picChg>
        <pc:picChg chg="add mod">
          <ac:chgData name="Jinlu Liu" userId="78a8ae01-c209-4833-a803-14efb296c1fa" providerId="ADAL" clId="{605EAD0C-2C14-49C9-9B36-055E4CDC6D39}" dt="2024-04-19T08:54:07.602" v="441"/>
          <ac:picMkLst>
            <pc:docMk/>
            <pc:sldMk cId="3896668668" sldId="258"/>
            <ac:picMk id="5" creationId="{CE25FC9A-00DF-4C90-8D8B-85E0FD5CAA75}"/>
          </ac:picMkLst>
        </pc:picChg>
        <pc:picChg chg="add del mod">
          <ac:chgData name="Jinlu Liu" userId="78a8ae01-c209-4833-a803-14efb296c1fa" providerId="ADAL" clId="{605EAD0C-2C14-49C9-9B36-055E4CDC6D39}" dt="2024-04-12T09:16:48.816" v="338" actId="478"/>
          <ac:picMkLst>
            <pc:docMk/>
            <pc:sldMk cId="3896668668" sldId="258"/>
            <ac:picMk id="6" creationId="{966B9A80-CA77-4D5F-B5D7-7A88AF3164ED}"/>
          </ac:picMkLst>
        </pc:picChg>
      </pc:sldChg>
      <pc:sldChg chg="addSp delSp modSp new add del mod">
        <pc:chgData name="Jinlu Liu" userId="78a8ae01-c209-4833-a803-14efb296c1fa" providerId="ADAL" clId="{605EAD0C-2C14-49C9-9B36-055E4CDC6D39}" dt="2024-04-19T08:54:42.897" v="451" actId="47"/>
        <pc:sldMkLst>
          <pc:docMk/>
          <pc:sldMk cId="2191283333" sldId="259"/>
        </pc:sldMkLst>
        <pc:spChg chg="del">
          <ac:chgData name="Jinlu Liu" userId="78a8ae01-c209-4833-a803-14efb296c1fa" providerId="ADAL" clId="{605EAD0C-2C14-49C9-9B36-055E4CDC6D39}" dt="2024-04-03T13:15:34.855" v="32" actId="478"/>
          <ac:spMkLst>
            <pc:docMk/>
            <pc:sldMk cId="2191283333" sldId="259"/>
            <ac:spMk id="2" creationId="{2B09EB7C-2374-4720-A7AF-1112855479AF}"/>
          </ac:spMkLst>
        </pc:spChg>
        <pc:spChg chg="del">
          <ac:chgData name="Jinlu Liu" userId="78a8ae01-c209-4833-a803-14efb296c1fa" providerId="ADAL" clId="{605EAD0C-2C14-49C9-9B36-055E4CDC6D39}" dt="2024-04-03T13:15:34.855" v="32" actId="478"/>
          <ac:spMkLst>
            <pc:docMk/>
            <pc:sldMk cId="2191283333" sldId="259"/>
            <ac:spMk id="3" creationId="{95F4A285-0234-4CD8-838E-DF3E6933B7F5}"/>
          </ac:spMkLst>
        </pc:spChg>
        <pc:spChg chg="add mod">
          <ac:chgData name="Jinlu Liu" userId="78a8ae01-c209-4833-a803-14efb296c1fa" providerId="ADAL" clId="{605EAD0C-2C14-49C9-9B36-055E4CDC6D39}" dt="2024-04-03T13:15:42.218" v="33"/>
          <ac:spMkLst>
            <pc:docMk/>
            <pc:sldMk cId="2191283333" sldId="259"/>
            <ac:spMk id="4" creationId="{70279AB2-6084-465F-AAAD-F8E4794ACA96}"/>
          </ac:spMkLst>
        </pc:spChg>
        <pc:picChg chg="add del mod">
          <ac:chgData name="Jinlu Liu" userId="78a8ae01-c209-4833-a803-14efb296c1fa" providerId="ADAL" clId="{605EAD0C-2C14-49C9-9B36-055E4CDC6D39}" dt="2024-04-19T08:54:11.506" v="442" actId="478"/>
          <ac:picMkLst>
            <pc:docMk/>
            <pc:sldMk cId="2191283333" sldId="259"/>
            <ac:picMk id="3" creationId="{967629A5-D9D5-4AB0-82A6-0B403D546676}"/>
          </ac:picMkLst>
        </pc:picChg>
        <pc:picChg chg="add mod">
          <ac:chgData name="Jinlu Liu" userId="78a8ae01-c209-4833-a803-14efb296c1fa" providerId="ADAL" clId="{605EAD0C-2C14-49C9-9B36-055E4CDC6D39}" dt="2024-04-19T08:54:14.286" v="443"/>
          <ac:picMkLst>
            <pc:docMk/>
            <pc:sldMk cId="2191283333" sldId="259"/>
            <ac:picMk id="5" creationId="{5386CE3A-BC92-4871-9E5B-76E5CFFB0E73}"/>
          </ac:picMkLst>
        </pc:picChg>
        <pc:picChg chg="add del mod">
          <ac:chgData name="Jinlu Liu" userId="78a8ae01-c209-4833-a803-14efb296c1fa" providerId="ADAL" clId="{605EAD0C-2C14-49C9-9B36-055E4CDC6D39}" dt="2024-04-12T09:16:57.472" v="340" actId="478"/>
          <ac:picMkLst>
            <pc:docMk/>
            <pc:sldMk cId="2191283333" sldId="259"/>
            <ac:picMk id="6" creationId="{A0976DE9-8D6D-4493-A40F-D1D72F7E36FA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4:56.692" v="456" actId="1076"/>
        <pc:sldMkLst>
          <pc:docMk/>
          <pc:sldMk cId="1924944567" sldId="260"/>
        </pc:sldMkLst>
        <pc:spChg chg="del">
          <ac:chgData name="Jinlu Liu" userId="78a8ae01-c209-4833-a803-14efb296c1fa" providerId="ADAL" clId="{605EAD0C-2C14-49C9-9B36-055E4CDC6D39}" dt="2024-04-03T13:15:59.808" v="36" actId="478"/>
          <ac:spMkLst>
            <pc:docMk/>
            <pc:sldMk cId="1924944567" sldId="260"/>
            <ac:spMk id="2" creationId="{FFD2F3ED-F4F6-4156-8D41-EB1C7C07F1D7}"/>
          </ac:spMkLst>
        </pc:spChg>
        <pc:spChg chg="del">
          <ac:chgData name="Jinlu Liu" userId="78a8ae01-c209-4833-a803-14efb296c1fa" providerId="ADAL" clId="{605EAD0C-2C14-49C9-9B36-055E4CDC6D39}" dt="2024-04-03T13:15:59.808" v="36" actId="478"/>
          <ac:spMkLst>
            <pc:docMk/>
            <pc:sldMk cId="1924944567" sldId="260"/>
            <ac:spMk id="3" creationId="{1AA152E5-E5C1-4335-947C-5EAF01136959}"/>
          </ac:spMkLst>
        </pc:spChg>
        <pc:spChg chg="add mod">
          <ac:chgData name="Jinlu Liu" userId="78a8ae01-c209-4833-a803-14efb296c1fa" providerId="ADAL" clId="{605EAD0C-2C14-49C9-9B36-055E4CDC6D39}" dt="2024-04-03T13:16:06.961" v="37"/>
          <ac:spMkLst>
            <pc:docMk/>
            <pc:sldMk cId="1924944567" sldId="260"/>
            <ac:spMk id="4" creationId="{7BA59813-A062-4F02-A4E2-F3F9ADAC38F8}"/>
          </ac:spMkLst>
        </pc:spChg>
        <pc:picChg chg="add del mod">
          <ac:chgData name="Jinlu Liu" userId="78a8ae01-c209-4833-a803-14efb296c1fa" providerId="ADAL" clId="{605EAD0C-2C14-49C9-9B36-055E4CDC6D39}" dt="2024-04-19T08:54:47.545" v="452" actId="478"/>
          <ac:picMkLst>
            <pc:docMk/>
            <pc:sldMk cId="1924944567" sldId="260"/>
            <ac:picMk id="3" creationId="{B7F82D4C-06B5-4AAD-A269-EABC31C43D10}"/>
          </ac:picMkLst>
        </pc:picChg>
        <pc:picChg chg="add mod">
          <ac:chgData name="Jinlu Liu" userId="78a8ae01-c209-4833-a803-14efb296c1fa" providerId="ADAL" clId="{605EAD0C-2C14-49C9-9B36-055E4CDC6D39}" dt="2024-04-19T08:54:56.692" v="456" actId="1076"/>
          <ac:picMkLst>
            <pc:docMk/>
            <pc:sldMk cId="1924944567" sldId="260"/>
            <ac:picMk id="5" creationId="{536353DC-D66F-497C-8316-42346B986AE3}"/>
          </ac:picMkLst>
        </pc:picChg>
        <pc:picChg chg="add del mod">
          <ac:chgData name="Jinlu Liu" userId="78a8ae01-c209-4833-a803-14efb296c1fa" providerId="ADAL" clId="{605EAD0C-2C14-49C9-9B36-055E4CDC6D39}" dt="2024-04-12T09:17:11.545" v="342" actId="478"/>
          <ac:picMkLst>
            <pc:docMk/>
            <pc:sldMk cId="1924944567" sldId="260"/>
            <ac:picMk id="6" creationId="{277DB8FE-B930-4BE8-87BB-389EF31B1B17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7:34.234" v="347" actId="2696"/>
        <pc:sldMkLst>
          <pc:docMk/>
          <pc:sldMk cId="1897945006" sldId="261"/>
        </pc:sldMkLst>
        <pc:spChg chg="del">
          <ac:chgData name="Jinlu Liu" userId="78a8ae01-c209-4833-a803-14efb296c1fa" providerId="ADAL" clId="{605EAD0C-2C14-49C9-9B36-055E4CDC6D39}" dt="2024-04-03T13:16:32.503" v="42" actId="478"/>
          <ac:spMkLst>
            <pc:docMk/>
            <pc:sldMk cId="1897945006" sldId="261"/>
            <ac:spMk id="2" creationId="{BC6999FB-109B-403F-97FD-8F601CFFDA4C}"/>
          </ac:spMkLst>
        </pc:spChg>
        <pc:spChg chg="del">
          <ac:chgData name="Jinlu Liu" userId="78a8ae01-c209-4833-a803-14efb296c1fa" providerId="ADAL" clId="{605EAD0C-2C14-49C9-9B36-055E4CDC6D39}" dt="2024-04-03T13:16:32.503" v="42" actId="478"/>
          <ac:spMkLst>
            <pc:docMk/>
            <pc:sldMk cId="1897945006" sldId="261"/>
            <ac:spMk id="3" creationId="{C3E4A359-2CCC-4EF0-BFBB-20E47A9873D0}"/>
          </ac:spMkLst>
        </pc:spChg>
        <pc:spChg chg="add mod">
          <ac:chgData name="Jinlu Liu" userId="78a8ae01-c209-4833-a803-14efb296c1fa" providerId="ADAL" clId="{605EAD0C-2C14-49C9-9B36-055E4CDC6D39}" dt="2024-04-03T13:16:41.092" v="43"/>
          <ac:spMkLst>
            <pc:docMk/>
            <pc:sldMk cId="1897945006" sldId="261"/>
            <ac:spMk id="4" creationId="{B91FCB69-3CC7-4B63-A633-926F87EA91EF}"/>
          </ac:spMkLst>
        </pc:spChg>
        <pc:picChg chg="add del mod">
          <ac:chgData name="Jinlu Liu" userId="78a8ae01-c209-4833-a803-14efb296c1fa" providerId="ADAL" clId="{605EAD0C-2C14-49C9-9B36-055E4CDC6D39}" dt="2024-04-12T09:17:29.032" v="346" actId="478"/>
          <ac:picMkLst>
            <pc:docMk/>
            <pc:sldMk cId="1897945006" sldId="261"/>
            <ac:picMk id="6" creationId="{78F19F8A-4E62-4B3D-A9A4-F17AA31B0984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5:28.732" v="466" actId="14100"/>
        <pc:sldMkLst>
          <pc:docMk/>
          <pc:sldMk cId="3079009305" sldId="262"/>
        </pc:sldMkLst>
        <pc:spChg chg="del">
          <ac:chgData name="Jinlu Liu" userId="78a8ae01-c209-4833-a803-14efb296c1fa" providerId="ADAL" clId="{605EAD0C-2C14-49C9-9B36-055E4CDC6D39}" dt="2024-04-03T13:17:10.763" v="48" actId="478"/>
          <ac:spMkLst>
            <pc:docMk/>
            <pc:sldMk cId="3079009305" sldId="262"/>
            <ac:spMk id="2" creationId="{67D494B7-100A-41DB-9972-62298425F951}"/>
          </ac:spMkLst>
        </pc:spChg>
        <pc:spChg chg="del">
          <ac:chgData name="Jinlu Liu" userId="78a8ae01-c209-4833-a803-14efb296c1fa" providerId="ADAL" clId="{605EAD0C-2C14-49C9-9B36-055E4CDC6D39}" dt="2024-04-03T13:17:10.763" v="48" actId="478"/>
          <ac:spMkLst>
            <pc:docMk/>
            <pc:sldMk cId="3079009305" sldId="262"/>
            <ac:spMk id="3" creationId="{4C89B213-172F-4307-A4DB-FECC722DE0E9}"/>
          </ac:spMkLst>
        </pc:spChg>
        <pc:spChg chg="add mod">
          <ac:chgData name="Jinlu Liu" userId="78a8ae01-c209-4833-a803-14efb296c1fa" providerId="ADAL" clId="{605EAD0C-2C14-49C9-9B36-055E4CDC6D39}" dt="2024-04-03T13:17:49.659" v="117" actId="20577"/>
          <ac:spMkLst>
            <pc:docMk/>
            <pc:sldMk cId="3079009305" sldId="262"/>
            <ac:spMk id="4" creationId="{BB2FB8EC-A971-4627-94CE-45DCF4666838}"/>
          </ac:spMkLst>
        </pc:spChg>
        <pc:picChg chg="add del mod">
          <ac:chgData name="Jinlu Liu" userId="78a8ae01-c209-4833-a803-14efb296c1fa" providerId="ADAL" clId="{605EAD0C-2C14-49C9-9B36-055E4CDC6D39}" dt="2024-04-19T08:55:01.275" v="457" actId="478"/>
          <ac:picMkLst>
            <pc:docMk/>
            <pc:sldMk cId="3079009305" sldId="262"/>
            <ac:picMk id="3" creationId="{2D63DB4E-6B94-4371-B299-D4F09F90D136}"/>
          </ac:picMkLst>
        </pc:picChg>
        <pc:picChg chg="add mod">
          <ac:chgData name="Jinlu Liu" userId="78a8ae01-c209-4833-a803-14efb296c1fa" providerId="ADAL" clId="{605EAD0C-2C14-49C9-9B36-055E4CDC6D39}" dt="2024-04-19T08:55:28.732" v="466" actId="14100"/>
          <ac:picMkLst>
            <pc:docMk/>
            <pc:sldMk cId="3079009305" sldId="262"/>
            <ac:picMk id="5" creationId="{AB34BBE2-0986-4372-9D63-E9B6092BEF18}"/>
          </ac:picMkLst>
        </pc:picChg>
        <pc:picChg chg="add del mod">
          <ac:chgData name="Jinlu Liu" userId="78a8ae01-c209-4833-a803-14efb296c1fa" providerId="ADAL" clId="{605EAD0C-2C14-49C9-9B36-055E4CDC6D39}" dt="2024-04-12T09:17:37.258" v="348" actId="478"/>
          <ac:picMkLst>
            <pc:docMk/>
            <pc:sldMk cId="3079009305" sldId="262"/>
            <ac:picMk id="6" creationId="{F8D394FB-B57E-4D21-9D61-9777D1A24FB3}"/>
          </ac:picMkLst>
        </pc:picChg>
        <pc:picChg chg="add del mod">
          <ac:chgData name="Jinlu Liu" userId="78a8ae01-c209-4833-a803-14efb296c1fa" providerId="ADAL" clId="{605EAD0C-2C14-49C9-9B36-055E4CDC6D39}" dt="2024-04-19T08:55:01.275" v="457" actId="478"/>
          <ac:picMkLst>
            <pc:docMk/>
            <pc:sldMk cId="3079009305" sldId="262"/>
            <ac:picMk id="7" creationId="{A08C04D4-F176-4E54-AE79-BB53C692E7C6}"/>
          </ac:picMkLst>
        </pc:picChg>
        <pc:picChg chg="add mod">
          <ac:chgData name="Jinlu Liu" userId="78a8ae01-c209-4833-a803-14efb296c1fa" providerId="ADAL" clId="{605EAD0C-2C14-49C9-9B36-055E4CDC6D39}" dt="2024-04-19T08:55:18.440" v="462" actId="1076"/>
          <ac:picMkLst>
            <pc:docMk/>
            <pc:sldMk cId="3079009305" sldId="262"/>
            <ac:picMk id="8" creationId="{AE8E6EEA-A94E-4ADB-B8E2-DFAEFF144B8D}"/>
          </ac:picMkLst>
        </pc:picChg>
        <pc:picChg chg="add del mod">
          <ac:chgData name="Jinlu Liu" userId="78a8ae01-c209-4833-a803-14efb296c1fa" providerId="ADAL" clId="{605EAD0C-2C14-49C9-9B36-055E4CDC6D39}" dt="2024-04-12T09:17:37.258" v="348" actId="478"/>
          <ac:picMkLst>
            <pc:docMk/>
            <pc:sldMk cId="3079009305" sldId="262"/>
            <ac:picMk id="8" creationId="{FACFD8ED-3220-4171-8AA2-BA782351F0A8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5:44.059" v="470" actId="1076"/>
        <pc:sldMkLst>
          <pc:docMk/>
          <pc:sldMk cId="3355012088" sldId="263"/>
        </pc:sldMkLst>
        <pc:spChg chg="del">
          <ac:chgData name="Jinlu Liu" userId="78a8ae01-c209-4833-a803-14efb296c1fa" providerId="ADAL" clId="{605EAD0C-2C14-49C9-9B36-055E4CDC6D39}" dt="2024-04-03T13:18:15.178" v="123" actId="478"/>
          <ac:spMkLst>
            <pc:docMk/>
            <pc:sldMk cId="3355012088" sldId="263"/>
            <ac:spMk id="2" creationId="{8E2F15DA-93B2-4B49-B576-0B5FA38B5439}"/>
          </ac:spMkLst>
        </pc:spChg>
        <pc:spChg chg="del">
          <ac:chgData name="Jinlu Liu" userId="78a8ae01-c209-4833-a803-14efb296c1fa" providerId="ADAL" clId="{605EAD0C-2C14-49C9-9B36-055E4CDC6D39}" dt="2024-04-03T13:18:15.178" v="123" actId="478"/>
          <ac:spMkLst>
            <pc:docMk/>
            <pc:sldMk cId="3355012088" sldId="263"/>
            <ac:spMk id="3" creationId="{2733AA8B-1EBE-4166-B8AA-3C216BA8C922}"/>
          </ac:spMkLst>
        </pc:spChg>
        <pc:spChg chg="add mod">
          <ac:chgData name="Jinlu Liu" userId="78a8ae01-c209-4833-a803-14efb296c1fa" providerId="ADAL" clId="{605EAD0C-2C14-49C9-9B36-055E4CDC6D39}" dt="2024-04-03T13:18:35.811" v="129" actId="14100"/>
          <ac:spMkLst>
            <pc:docMk/>
            <pc:sldMk cId="3355012088" sldId="263"/>
            <ac:spMk id="4" creationId="{01D44790-17AF-4529-A4AF-8444C144A314}"/>
          </ac:spMkLst>
        </pc:spChg>
        <pc:picChg chg="add del mod">
          <ac:chgData name="Jinlu Liu" userId="78a8ae01-c209-4833-a803-14efb296c1fa" providerId="ADAL" clId="{605EAD0C-2C14-49C9-9B36-055E4CDC6D39}" dt="2024-04-19T08:55:33.486" v="467" actId="478"/>
          <ac:picMkLst>
            <pc:docMk/>
            <pc:sldMk cId="3355012088" sldId="263"/>
            <ac:picMk id="3" creationId="{5E93330B-B9AC-44D9-AB22-A473DB17E1DD}"/>
          </ac:picMkLst>
        </pc:picChg>
        <pc:picChg chg="add mod">
          <ac:chgData name="Jinlu Liu" userId="78a8ae01-c209-4833-a803-14efb296c1fa" providerId="ADAL" clId="{605EAD0C-2C14-49C9-9B36-055E4CDC6D39}" dt="2024-04-19T08:55:44.059" v="470" actId="1076"/>
          <ac:picMkLst>
            <pc:docMk/>
            <pc:sldMk cId="3355012088" sldId="263"/>
            <ac:picMk id="5" creationId="{905C5EEB-14FA-458F-8480-5190CD9F9B09}"/>
          </ac:picMkLst>
        </pc:picChg>
        <pc:picChg chg="add del mod">
          <ac:chgData name="Jinlu Liu" userId="78a8ae01-c209-4833-a803-14efb296c1fa" providerId="ADAL" clId="{605EAD0C-2C14-49C9-9B36-055E4CDC6D39}" dt="2024-04-12T09:18:05.812" v="359" actId="478"/>
          <ac:picMkLst>
            <pc:docMk/>
            <pc:sldMk cId="3355012088" sldId="263"/>
            <ac:picMk id="6" creationId="{0CCC8BD5-63A0-4019-B5A6-66308B00E084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5:49.799" v="472"/>
        <pc:sldMkLst>
          <pc:docMk/>
          <pc:sldMk cId="4180811600" sldId="264"/>
        </pc:sldMkLst>
        <pc:spChg chg="del">
          <ac:chgData name="Jinlu Liu" userId="78a8ae01-c209-4833-a803-14efb296c1fa" providerId="ADAL" clId="{605EAD0C-2C14-49C9-9B36-055E4CDC6D39}" dt="2024-04-03T13:18:46.773" v="131" actId="478"/>
          <ac:spMkLst>
            <pc:docMk/>
            <pc:sldMk cId="4180811600" sldId="264"/>
            <ac:spMk id="2" creationId="{32CA19CE-5137-4622-AB73-7A36960C1664}"/>
          </ac:spMkLst>
        </pc:spChg>
        <pc:spChg chg="del">
          <ac:chgData name="Jinlu Liu" userId="78a8ae01-c209-4833-a803-14efb296c1fa" providerId="ADAL" clId="{605EAD0C-2C14-49C9-9B36-055E4CDC6D39}" dt="2024-04-03T13:18:46.773" v="131" actId="478"/>
          <ac:spMkLst>
            <pc:docMk/>
            <pc:sldMk cId="4180811600" sldId="264"/>
            <ac:spMk id="3" creationId="{77BE4274-3D63-4BE2-BBFB-9D4B6B56BDA3}"/>
          </ac:spMkLst>
        </pc:spChg>
        <pc:spChg chg="add mod">
          <ac:chgData name="Jinlu Liu" userId="78a8ae01-c209-4833-a803-14efb296c1fa" providerId="ADAL" clId="{605EAD0C-2C14-49C9-9B36-055E4CDC6D39}" dt="2024-04-03T13:18:47.119" v="132"/>
          <ac:spMkLst>
            <pc:docMk/>
            <pc:sldMk cId="4180811600" sldId="264"/>
            <ac:spMk id="4" creationId="{29CB1825-1378-4A63-8816-5B37B3DE9214}"/>
          </ac:spMkLst>
        </pc:spChg>
        <pc:picChg chg="add del mod">
          <ac:chgData name="Jinlu Liu" userId="78a8ae01-c209-4833-a803-14efb296c1fa" providerId="ADAL" clId="{605EAD0C-2C14-49C9-9B36-055E4CDC6D39}" dt="2024-04-19T08:55:46.733" v="471" actId="478"/>
          <ac:picMkLst>
            <pc:docMk/>
            <pc:sldMk cId="4180811600" sldId="264"/>
            <ac:picMk id="3" creationId="{8C106C78-D0EF-46D0-903A-4C420DAFFCED}"/>
          </ac:picMkLst>
        </pc:picChg>
        <pc:picChg chg="add mod">
          <ac:chgData name="Jinlu Liu" userId="78a8ae01-c209-4833-a803-14efb296c1fa" providerId="ADAL" clId="{605EAD0C-2C14-49C9-9B36-055E4CDC6D39}" dt="2024-04-19T08:55:49.799" v="472"/>
          <ac:picMkLst>
            <pc:docMk/>
            <pc:sldMk cId="4180811600" sldId="264"/>
            <ac:picMk id="5" creationId="{349DACA7-BA16-45D8-B0D9-2DBFDC161415}"/>
          </ac:picMkLst>
        </pc:picChg>
        <pc:picChg chg="add del mod">
          <ac:chgData name="Jinlu Liu" userId="78a8ae01-c209-4833-a803-14efb296c1fa" providerId="ADAL" clId="{605EAD0C-2C14-49C9-9B36-055E4CDC6D39}" dt="2024-04-12T09:18:17.892" v="363" actId="478"/>
          <ac:picMkLst>
            <pc:docMk/>
            <pc:sldMk cId="4180811600" sldId="264"/>
            <ac:picMk id="6" creationId="{B364647A-D486-4ADA-9F57-F72ABF679ABF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5:58.938" v="474"/>
        <pc:sldMkLst>
          <pc:docMk/>
          <pc:sldMk cId="2720887239" sldId="265"/>
        </pc:sldMkLst>
        <pc:spChg chg="del">
          <ac:chgData name="Jinlu Liu" userId="78a8ae01-c209-4833-a803-14efb296c1fa" providerId="ADAL" clId="{605EAD0C-2C14-49C9-9B36-055E4CDC6D39}" dt="2024-04-03T13:19:06.840" v="135" actId="478"/>
          <ac:spMkLst>
            <pc:docMk/>
            <pc:sldMk cId="2720887239" sldId="265"/>
            <ac:spMk id="2" creationId="{FDFC2CAE-991B-41EB-822A-DAAC30065884}"/>
          </ac:spMkLst>
        </pc:spChg>
        <pc:spChg chg="del">
          <ac:chgData name="Jinlu Liu" userId="78a8ae01-c209-4833-a803-14efb296c1fa" providerId="ADAL" clId="{605EAD0C-2C14-49C9-9B36-055E4CDC6D39}" dt="2024-04-03T13:19:06.840" v="135" actId="478"/>
          <ac:spMkLst>
            <pc:docMk/>
            <pc:sldMk cId="2720887239" sldId="265"/>
            <ac:spMk id="3" creationId="{BE79DB53-88E8-4072-A12B-B7E89E0046E5}"/>
          </ac:spMkLst>
        </pc:spChg>
        <pc:spChg chg="add mod">
          <ac:chgData name="Jinlu Liu" userId="78a8ae01-c209-4833-a803-14efb296c1fa" providerId="ADAL" clId="{605EAD0C-2C14-49C9-9B36-055E4CDC6D39}" dt="2024-04-03T13:19:07.744" v="136"/>
          <ac:spMkLst>
            <pc:docMk/>
            <pc:sldMk cId="2720887239" sldId="265"/>
            <ac:spMk id="4" creationId="{5E93AB38-572B-4D75-978D-705B488F27ED}"/>
          </ac:spMkLst>
        </pc:spChg>
        <pc:picChg chg="add del mod">
          <ac:chgData name="Jinlu Liu" userId="78a8ae01-c209-4833-a803-14efb296c1fa" providerId="ADAL" clId="{605EAD0C-2C14-49C9-9B36-055E4CDC6D39}" dt="2024-04-19T08:55:55.143" v="473" actId="478"/>
          <ac:picMkLst>
            <pc:docMk/>
            <pc:sldMk cId="2720887239" sldId="265"/>
            <ac:picMk id="3" creationId="{BDC9D30F-321F-430B-942C-BE9D38F0DBEE}"/>
          </ac:picMkLst>
        </pc:picChg>
        <pc:picChg chg="add mod">
          <ac:chgData name="Jinlu Liu" userId="78a8ae01-c209-4833-a803-14efb296c1fa" providerId="ADAL" clId="{605EAD0C-2C14-49C9-9B36-055E4CDC6D39}" dt="2024-04-19T08:55:58.938" v="474"/>
          <ac:picMkLst>
            <pc:docMk/>
            <pc:sldMk cId="2720887239" sldId="265"/>
            <ac:picMk id="5" creationId="{5E38412D-625B-4510-BA86-747430E7B56C}"/>
          </ac:picMkLst>
        </pc:picChg>
        <pc:picChg chg="add del mod">
          <ac:chgData name="Jinlu Liu" userId="78a8ae01-c209-4833-a803-14efb296c1fa" providerId="ADAL" clId="{605EAD0C-2C14-49C9-9B36-055E4CDC6D39}" dt="2024-04-12T09:18:29.978" v="365" actId="478"/>
          <ac:picMkLst>
            <pc:docMk/>
            <pc:sldMk cId="2720887239" sldId="265"/>
            <ac:picMk id="6" creationId="{D20FF60B-29A6-46C6-A322-4A8A0D4AAE4B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905340556" sldId="266"/>
        </pc:sldMkLst>
        <pc:spChg chg="del">
          <ac:chgData name="Jinlu Liu" userId="78a8ae01-c209-4833-a803-14efb296c1fa" providerId="ADAL" clId="{605EAD0C-2C14-49C9-9B36-055E4CDC6D39}" dt="2024-04-03T13:19:21.031" v="139" actId="478"/>
          <ac:spMkLst>
            <pc:docMk/>
            <pc:sldMk cId="905340556" sldId="266"/>
            <ac:spMk id="2" creationId="{206434E0-17D1-4564-BB3C-DEE28631C10B}"/>
          </ac:spMkLst>
        </pc:spChg>
        <pc:spChg chg="del">
          <ac:chgData name="Jinlu Liu" userId="78a8ae01-c209-4833-a803-14efb296c1fa" providerId="ADAL" clId="{605EAD0C-2C14-49C9-9B36-055E4CDC6D39}" dt="2024-04-03T13:19:21.031" v="139" actId="478"/>
          <ac:spMkLst>
            <pc:docMk/>
            <pc:sldMk cId="905340556" sldId="266"/>
            <ac:spMk id="3" creationId="{61F8F939-F0C7-43D0-8F77-3E105715AF06}"/>
          </ac:spMkLst>
        </pc:spChg>
        <pc:picChg chg="add del mod">
          <ac:chgData name="Jinlu Liu" userId="78a8ae01-c209-4833-a803-14efb296c1fa" providerId="ADAL" clId="{605EAD0C-2C14-49C9-9B36-055E4CDC6D39}" dt="2024-04-03T13:19:46.900" v="152" actId="21"/>
          <ac:picMkLst>
            <pc:docMk/>
            <pc:sldMk cId="905340556" sldId="266"/>
            <ac:picMk id="5" creationId="{F9487F2A-DC09-4C65-93A0-B9B38CC79FEB}"/>
          </ac:picMkLst>
        </pc:picChg>
        <pc:picChg chg="add del mod">
          <ac:chgData name="Jinlu Liu" userId="78a8ae01-c209-4833-a803-14efb296c1fa" providerId="ADAL" clId="{605EAD0C-2C14-49C9-9B36-055E4CDC6D39}" dt="2024-04-12T09:18:40.663" v="367" actId="478"/>
          <ac:picMkLst>
            <pc:docMk/>
            <pc:sldMk cId="905340556" sldId="266"/>
            <ac:picMk id="7" creationId="{3269EF1A-A8E3-4E32-9293-46180D14C2A5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50681955" sldId="267"/>
        </pc:sldMkLst>
        <pc:spChg chg="del">
          <ac:chgData name="Jinlu Liu" userId="78a8ae01-c209-4833-a803-14efb296c1fa" providerId="ADAL" clId="{605EAD0C-2C14-49C9-9B36-055E4CDC6D39}" dt="2024-04-03T13:20:01.607" v="160" actId="478"/>
          <ac:spMkLst>
            <pc:docMk/>
            <pc:sldMk cId="50681955" sldId="267"/>
            <ac:spMk id="2" creationId="{BD5FD080-2B0B-448D-8B5E-798F7B915EC0}"/>
          </ac:spMkLst>
        </pc:spChg>
        <pc:spChg chg="del">
          <ac:chgData name="Jinlu Liu" userId="78a8ae01-c209-4833-a803-14efb296c1fa" providerId="ADAL" clId="{605EAD0C-2C14-49C9-9B36-055E4CDC6D39}" dt="2024-04-03T13:20:01.607" v="160" actId="478"/>
          <ac:spMkLst>
            <pc:docMk/>
            <pc:sldMk cId="50681955" sldId="267"/>
            <ac:spMk id="3" creationId="{0B8050B1-72AB-4F23-AB42-C7A70F2CE7B8}"/>
          </ac:spMkLst>
        </pc:spChg>
        <pc:picChg chg="add mod">
          <ac:chgData name="Jinlu Liu" userId="78a8ae01-c209-4833-a803-14efb296c1fa" providerId="ADAL" clId="{605EAD0C-2C14-49C9-9B36-055E4CDC6D39}" dt="2024-04-03T13:20:15.705" v="166" actId="1076"/>
          <ac:picMkLst>
            <pc:docMk/>
            <pc:sldMk cId="50681955" sldId="267"/>
            <ac:picMk id="4" creationId="{68AD797B-201A-41D2-838A-84DDB9DA84D9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49.544" v="368" actId="47"/>
        <pc:sldMkLst>
          <pc:docMk/>
          <pc:sldMk cId="1546910887" sldId="268"/>
        </pc:sldMkLst>
        <pc:spChg chg="del">
          <ac:chgData name="Jinlu Liu" userId="78a8ae01-c209-4833-a803-14efb296c1fa" providerId="ADAL" clId="{605EAD0C-2C14-49C9-9B36-055E4CDC6D39}" dt="2024-04-03T13:20:26.458" v="173" actId="478"/>
          <ac:spMkLst>
            <pc:docMk/>
            <pc:sldMk cId="1546910887" sldId="268"/>
            <ac:spMk id="2" creationId="{246B58AF-C71C-423C-B120-B42D4059FCD4}"/>
          </ac:spMkLst>
        </pc:spChg>
        <pc:spChg chg="del">
          <ac:chgData name="Jinlu Liu" userId="78a8ae01-c209-4833-a803-14efb296c1fa" providerId="ADAL" clId="{605EAD0C-2C14-49C9-9B36-055E4CDC6D39}" dt="2024-04-03T13:20:26.458" v="173" actId="478"/>
          <ac:spMkLst>
            <pc:docMk/>
            <pc:sldMk cId="1546910887" sldId="268"/>
            <ac:spMk id="3" creationId="{222E1EFD-9D69-4B15-BE54-C2B28A6EA18A}"/>
          </ac:spMkLst>
        </pc:spChg>
        <pc:picChg chg="add del mod">
          <ac:chgData name="Jinlu Liu" userId="78a8ae01-c209-4833-a803-14efb296c1fa" providerId="ADAL" clId="{605EAD0C-2C14-49C9-9B36-055E4CDC6D39}" dt="2024-04-03T15:19:16.453" v="328" actId="478"/>
          <ac:picMkLst>
            <pc:docMk/>
            <pc:sldMk cId="1546910887" sldId="268"/>
            <ac:picMk id="4" creationId="{FA419E71-BE8E-4BE4-981B-2E47BD0B98EC}"/>
          </ac:picMkLst>
        </pc:picChg>
        <pc:picChg chg="add mod">
          <ac:chgData name="Jinlu Liu" userId="78a8ae01-c209-4833-a803-14efb296c1fa" providerId="ADAL" clId="{605EAD0C-2C14-49C9-9B36-055E4CDC6D39}" dt="2024-04-03T15:19:25.534" v="331" actId="1076"/>
          <ac:picMkLst>
            <pc:docMk/>
            <pc:sldMk cId="1546910887" sldId="268"/>
            <ac:picMk id="6" creationId="{2A2602A6-45E1-488B-A808-75A33747E566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54.990" v="369" actId="47"/>
        <pc:sldMkLst>
          <pc:docMk/>
          <pc:sldMk cId="3306511744" sldId="269"/>
        </pc:sldMkLst>
        <pc:spChg chg="del">
          <ac:chgData name="Jinlu Liu" userId="78a8ae01-c209-4833-a803-14efb296c1fa" providerId="ADAL" clId="{605EAD0C-2C14-49C9-9B36-055E4CDC6D39}" dt="2024-04-03T13:20:30.538" v="175" actId="478"/>
          <ac:spMkLst>
            <pc:docMk/>
            <pc:sldMk cId="3306511744" sldId="269"/>
            <ac:spMk id="2" creationId="{B2E94D87-3DDA-4C21-BBB9-4397F2B1619D}"/>
          </ac:spMkLst>
        </pc:spChg>
        <pc:spChg chg="del">
          <ac:chgData name="Jinlu Liu" userId="78a8ae01-c209-4833-a803-14efb296c1fa" providerId="ADAL" clId="{605EAD0C-2C14-49C9-9B36-055E4CDC6D39}" dt="2024-04-03T13:20:30.538" v="175" actId="478"/>
          <ac:spMkLst>
            <pc:docMk/>
            <pc:sldMk cId="3306511744" sldId="269"/>
            <ac:spMk id="3" creationId="{71910E9E-87E6-441D-B65B-AFEC00D9779E}"/>
          </ac:spMkLst>
        </pc:spChg>
        <pc:picChg chg="add mod">
          <ac:chgData name="Jinlu Liu" userId="78a8ae01-c209-4833-a803-14efb296c1fa" providerId="ADAL" clId="{605EAD0C-2C14-49C9-9B36-055E4CDC6D39}" dt="2024-04-03T13:21:07.065" v="193" actId="1076"/>
          <ac:picMkLst>
            <pc:docMk/>
            <pc:sldMk cId="3306511744" sldId="269"/>
            <ac:picMk id="5" creationId="{E790D5F6-14CD-4A4E-9337-C0D723E26EE4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2T09:18:49.544" v="368" actId="47"/>
        <pc:sldMkLst>
          <pc:docMk/>
          <pc:sldMk cId="3080251035" sldId="270"/>
        </pc:sldMkLst>
        <pc:spChg chg="del">
          <ac:chgData name="Jinlu Liu" userId="78a8ae01-c209-4833-a803-14efb296c1fa" providerId="ADAL" clId="{605EAD0C-2C14-49C9-9B36-055E4CDC6D39}" dt="2024-04-03T13:20:28.550" v="174" actId="478"/>
          <ac:spMkLst>
            <pc:docMk/>
            <pc:sldMk cId="3080251035" sldId="270"/>
            <ac:spMk id="2" creationId="{83DCA485-8728-4B6C-8E9D-F3B2E106621C}"/>
          </ac:spMkLst>
        </pc:spChg>
        <pc:spChg chg="del">
          <ac:chgData name="Jinlu Liu" userId="78a8ae01-c209-4833-a803-14efb296c1fa" providerId="ADAL" clId="{605EAD0C-2C14-49C9-9B36-055E4CDC6D39}" dt="2024-04-03T13:20:28.550" v="174" actId="478"/>
          <ac:spMkLst>
            <pc:docMk/>
            <pc:sldMk cId="3080251035" sldId="270"/>
            <ac:spMk id="3" creationId="{7978F0F8-954D-4721-B148-2AE61DF5E335}"/>
          </ac:spMkLst>
        </pc:spChg>
        <pc:picChg chg="add mod">
          <ac:chgData name="Jinlu Liu" userId="78a8ae01-c209-4833-a803-14efb296c1fa" providerId="ADAL" clId="{605EAD0C-2C14-49C9-9B36-055E4CDC6D39}" dt="2024-04-03T13:20:55.830" v="187" actId="1076"/>
          <ac:picMkLst>
            <pc:docMk/>
            <pc:sldMk cId="3080251035" sldId="270"/>
            <ac:picMk id="5" creationId="{ADB17911-7846-4071-BB2C-10DF74FC8EC7}"/>
          </ac:picMkLst>
        </pc:picChg>
      </pc:sldChg>
      <pc:sldChg chg="addSp delSp modSp new del mod">
        <pc:chgData name="Jinlu Liu" userId="78a8ae01-c209-4833-a803-14efb296c1fa" providerId="ADAL" clId="{605EAD0C-2C14-49C9-9B36-055E4CDC6D39}" dt="2024-04-12T09:18:54.990" v="369" actId="47"/>
        <pc:sldMkLst>
          <pc:docMk/>
          <pc:sldMk cId="3056516239" sldId="271"/>
        </pc:sldMkLst>
        <pc:spChg chg="del">
          <ac:chgData name="Jinlu Liu" userId="78a8ae01-c209-4833-a803-14efb296c1fa" providerId="ADAL" clId="{605EAD0C-2C14-49C9-9B36-055E4CDC6D39}" dt="2024-04-03T13:20:32.484" v="176" actId="478"/>
          <ac:spMkLst>
            <pc:docMk/>
            <pc:sldMk cId="3056516239" sldId="271"/>
            <ac:spMk id="2" creationId="{885052DF-F5B0-4A44-870A-84DFF41879FA}"/>
          </ac:spMkLst>
        </pc:spChg>
        <pc:spChg chg="del">
          <ac:chgData name="Jinlu Liu" userId="78a8ae01-c209-4833-a803-14efb296c1fa" providerId="ADAL" clId="{605EAD0C-2C14-49C9-9B36-055E4CDC6D39}" dt="2024-04-03T13:20:32.484" v="176" actId="478"/>
          <ac:spMkLst>
            <pc:docMk/>
            <pc:sldMk cId="3056516239" sldId="271"/>
            <ac:spMk id="3" creationId="{E29189A1-936E-46AC-8225-D0CB8A1AB5BB}"/>
          </ac:spMkLst>
        </pc:spChg>
        <pc:picChg chg="add mod">
          <ac:chgData name="Jinlu Liu" userId="78a8ae01-c209-4833-a803-14efb296c1fa" providerId="ADAL" clId="{605EAD0C-2C14-49C9-9B36-055E4CDC6D39}" dt="2024-04-03T13:21:17.414" v="197" actId="14100"/>
          <ac:picMkLst>
            <pc:docMk/>
            <pc:sldMk cId="3056516239" sldId="271"/>
            <ac:picMk id="5" creationId="{5F308E4F-FA82-4BF2-A3CF-D25B76A68D7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6:11.275" v="476"/>
        <pc:sldMkLst>
          <pc:docMk/>
          <pc:sldMk cId="109841601" sldId="272"/>
        </pc:sldMkLst>
        <pc:spChg chg="del mod">
          <ac:chgData name="Jinlu Liu" userId="78a8ae01-c209-4833-a803-14efb296c1fa" providerId="ADAL" clId="{605EAD0C-2C14-49C9-9B36-055E4CDC6D39}" dt="2024-04-03T13:21:32.594" v="200" actId="478"/>
          <ac:spMkLst>
            <pc:docMk/>
            <pc:sldMk cId="109841601" sldId="272"/>
            <ac:spMk id="2" creationId="{9ED01199-3C85-4330-941F-0B66824A7670}"/>
          </ac:spMkLst>
        </pc:spChg>
        <pc:spChg chg="del">
          <ac:chgData name="Jinlu Liu" userId="78a8ae01-c209-4833-a803-14efb296c1fa" providerId="ADAL" clId="{605EAD0C-2C14-49C9-9B36-055E4CDC6D39}" dt="2024-04-03T13:21:32.594" v="200" actId="478"/>
          <ac:spMkLst>
            <pc:docMk/>
            <pc:sldMk cId="109841601" sldId="272"/>
            <ac:spMk id="3" creationId="{CB006E83-781F-46D7-AF22-696B05568A01}"/>
          </ac:spMkLst>
        </pc:spChg>
        <pc:spChg chg="add mod">
          <ac:chgData name="Jinlu Liu" userId="78a8ae01-c209-4833-a803-14efb296c1fa" providerId="ADAL" clId="{605EAD0C-2C14-49C9-9B36-055E4CDC6D39}" dt="2024-04-03T13:21:32.990" v="201"/>
          <ac:spMkLst>
            <pc:docMk/>
            <pc:sldMk cId="109841601" sldId="272"/>
            <ac:spMk id="4" creationId="{2874C876-EB52-45CD-B9BC-356661E12BDA}"/>
          </ac:spMkLst>
        </pc:spChg>
        <pc:spChg chg="add del mod">
          <ac:chgData name="Jinlu Liu" userId="78a8ae01-c209-4833-a803-14efb296c1fa" providerId="ADAL" clId="{605EAD0C-2C14-49C9-9B36-055E4CDC6D39}" dt="2024-04-03T13:21:43.326" v="203" actId="478"/>
          <ac:spMkLst>
            <pc:docMk/>
            <pc:sldMk cId="109841601" sldId="272"/>
            <ac:spMk id="5" creationId="{259B3E88-6BDD-4A94-90CD-06BD8CACF240}"/>
          </ac:spMkLst>
        </pc:spChg>
        <pc:picChg chg="add mod">
          <ac:chgData name="Jinlu Liu" userId="78a8ae01-c209-4833-a803-14efb296c1fa" providerId="ADAL" clId="{605EAD0C-2C14-49C9-9B36-055E4CDC6D39}" dt="2024-04-19T08:56:11.275" v="476"/>
          <ac:picMkLst>
            <pc:docMk/>
            <pc:sldMk cId="109841601" sldId="272"/>
            <ac:picMk id="3" creationId="{0CF272DB-9B37-45E0-960D-93A87450872B}"/>
          </ac:picMkLst>
        </pc:picChg>
        <pc:picChg chg="add del mod">
          <ac:chgData name="Jinlu Liu" userId="78a8ae01-c209-4833-a803-14efb296c1fa" providerId="ADAL" clId="{605EAD0C-2C14-49C9-9B36-055E4CDC6D39}" dt="2024-04-12T09:19:11.512" v="372" actId="478"/>
          <ac:picMkLst>
            <pc:docMk/>
            <pc:sldMk cId="109841601" sldId="272"/>
            <ac:picMk id="3" creationId="{4E90AA99-A28C-4621-A0A4-F7563CFFA097}"/>
          </ac:picMkLst>
        </pc:picChg>
        <pc:picChg chg="add del mod">
          <ac:chgData name="Jinlu Liu" userId="78a8ae01-c209-4833-a803-14efb296c1fa" providerId="ADAL" clId="{605EAD0C-2C14-49C9-9B36-055E4CDC6D39}" dt="2024-04-19T08:56:07.982" v="475" actId="478"/>
          <ac:picMkLst>
            <pc:docMk/>
            <pc:sldMk cId="109841601" sldId="272"/>
            <ac:picMk id="6" creationId="{A9DDEA2D-06FB-44B0-9DC2-A3611C8F8184}"/>
          </ac:picMkLst>
        </pc:picChg>
        <pc:picChg chg="add del mod">
          <ac:chgData name="Jinlu Liu" userId="78a8ae01-c209-4833-a803-14efb296c1fa" providerId="ADAL" clId="{605EAD0C-2C14-49C9-9B36-055E4CDC6D39}" dt="2024-04-12T09:18:58.668" v="370" actId="478"/>
          <ac:picMkLst>
            <pc:docMk/>
            <pc:sldMk cId="109841601" sldId="272"/>
            <ac:picMk id="7" creationId="{0B4755F6-638F-4B0B-AD23-E274F69555E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6:25.221" v="480" actId="1076"/>
        <pc:sldMkLst>
          <pc:docMk/>
          <pc:sldMk cId="4247530302" sldId="273"/>
        </pc:sldMkLst>
        <pc:spChg chg="del">
          <ac:chgData name="Jinlu Liu" userId="78a8ae01-c209-4833-a803-14efb296c1fa" providerId="ADAL" clId="{605EAD0C-2C14-49C9-9B36-055E4CDC6D39}" dt="2024-04-03T13:22:12.763" v="206" actId="478"/>
          <ac:spMkLst>
            <pc:docMk/>
            <pc:sldMk cId="4247530302" sldId="273"/>
            <ac:spMk id="2" creationId="{4DB71ABC-EBF3-4BE0-8254-7C5F650EF842}"/>
          </ac:spMkLst>
        </pc:spChg>
        <pc:spChg chg="del">
          <ac:chgData name="Jinlu Liu" userId="78a8ae01-c209-4833-a803-14efb296c1fa" providerId="ADAL" clId="{605EAD0C-2C14-49C9-9B36-055E4CDC6D39}" dt="2024-04-03T13:22:12.763" v="206" actId="478"/>
          <ac:spMkLst>
            <pc:docMk/>
            <pc:sldMk cId="4247530302" sldId="273"/>
            <ac:spMk id="3" creationId="{3F3C6710-A333-4407-BAE8-06AF447546E7}"/>
          </ac:spMkLst>
        </pc:spChg>
        <pc:spChg chg="add mod">
          <ac:chgData name="Jinlu Liu" userId="78a8ae01-c209-4833-a803-14efb296c1fa" providerId="ADAL" clId="{605EAD0C-2C14-49C9-9B36-055E4CDC6D39}" dt="2024-04-03T13:22:25.314" v="210"/>
          <ac:spMkLst>
            <pc:docMk/>
            <pc:sldMk cId="4247530302" sldId="273"/>
            <ac:spMk id="6" creationId="{A6DBA07B-0ED9-40FA-8610-06B55AE0139A}"/>
          </ac:spMkLst>
        </pc:spChg>
        <pc:picChg chg="add del mod">
          <ac:chgData name="Jinlu Liu" userId="78a8ae01-c209-4833-a803-14efb296c1fa" providerId="ADAL" clId="{605EAD0C-2C14-49C9-9B36-055E4CDC6D39}" dt="2024-04-19T08:56:14.453" v="477" actId="478"/>
          <ac:picMkLst>
            <pc:docMk/>
            <pc:sldMk cId="4247530302" sldId="273"/>
            <ac:picMk id="3" creationId="{1ECA8A7E-6FEA-4C62-8679-8ED678163191}"/>
          </ac:picMkLst>
        </pc:picChg>
        <pc:picChg chg="add mod">
          <ac:chgData name="Jinlu Liu" userId="78a8ae01-c209-4833-a803-14efb296c1fa" providerId="ADAL" clId="{605EAD0C-2C14-49C9-9B36-055E4CDC6D39}" dt="2024-04-19T08:56:25.221" v="480" actId="1076"/>
          <ac:picMkLst>
            <pc:docMk/>
            <pc:sldMk cId="4247530302" sldId="273"/>
            <ac:picMk id="4" creationId="{C3EB412E-59CB-4113-8885-8DAFBA6EFF02}"/>
          </ac:picMkLst>
        </pc:picChg>
        <pc:picChg chg="add del mod">
          <ac:chgData name="Jinlu Liu" userId="78a8ae01-c209-4833-a803-14efb296c1fa" providerId="ADAL" clId="{605EAD0C-2C14-49C9-9B36-055E4CDC6D39}" dt="2024-04-12T09:20:58.681" v="374" actId="478"/>
          <ac:picMkLst>
            <pc:docMk/>
            <pc:sldMk cId="4247530302" sldId="273"/>
            <ac:picMk id="5" creationId="{A685C26F-E691-48F2-AC94-7A71DC1A7BC8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6:44.629" v="488" actId="1076"/>
        <pc:sldMkLst>
          <pc:docMk/>
          <pc:sldMk cId="2518443356" sldId="274"/>
        </pc:sldMkLst>
        <pc:spChg chg="del">
          <ac:chgData name="Jinlu Liu" userId="78a8ae01-c209-4833-a803-14efb296c1fa" providerId="ADAL" clId="{605EAD0C-2C14-49C9-9B36-055E4CDC6D39}" dt="2024-04-03T13:22:41.938" v="213" actId="478"/>
          <ac:spMkLst>
            <pc:docMk/>
            <pc:sldMk cId="2518443356" sldId="274"/>
            <ac:spMk id="2" creationId="{CA6BD09B-AA00-4A1E-998D-EF87988A5BAE}"/>
          </ac:spMkLst>
        </pc:spChg>
        <pc:spChg chg="del">
          <ac:chgData name="Jinlu Liu" userId="78a8ae01-c209-4833-a803-14efb296c1fa" providerId="ADAL" clId="{605EAD0C-2C14-49C9-9B36-055E4CDC6D39}" dt="2024-04-03T13:22:41.938" v="213" actId="478"/>
          <ac:spMkLst>
            <pc:docMk/>
            <pc:sldMk cId="2518443356" sldId="274"/>
            <ac:spMk id="3" creationId="{127DE650-3DD7-42F0-8894-93ABF7951452}"/>
          </ac:spMkLst>
        </pc:spChg>
        <pc:spChg chg="add mod">
          <ac:chgData name="Jinlu Liu" userId="78a8ae01-c209-4833-a803-14efb296c1fa" providerId="ADAL" clId="{605EAD0C-2C14-49C9-9B36-055E4CDC6D39}" dt="2024-04-03T13:22:48.412" v="214"/>
          <ac:spMkLst>
            <pc:docMk/>
            <pc:sldMk cId="2518443356" sldId="274"/>
            <ac:spMk id="4" creationId="{68FEA7F7-A326-43A0-A564-76F2CB63C93D}"/>
          </ac:spMkLst>
        </pc:spChg>
        <pc:picChg chg="add del mod">
          <ac:chgData name="Jinlu Liu" userId="78a8ae01-c209-4833-a803-14efb296c1fa" providerId="ADAL" clId="{605EAD0C-2C14-49C9-9B36-055E4CDC6D39}" dt="2024-04-19T08:56:28.647" v="481" actId="478"/>
          <ac:picMkLst>
            <pc:docMk/>
            <pc:sldMk cId="2518443356" sldId="274"/>
            <ac:picMk id="3" creationId="{B3C3B49C-B566-49FE-8638-E2B79EFCE204}"/>
          </ac:picMkLst>
        </pc:picChg>
        <pc:picChg chg="add mod">
          <ac:chgData name="Jinlu Liu" userId="78a8ae01-c209-4833-a803-14efb296c1fa" providerId="ADAL" clId="{605EAD0C-2C14-49C9-9B36-055E4CDC6D39}" dt="2024-04-19T08:56:44.629" v="488" actId="1076"/>
          <ac:picMkLst>
            <pc:docMk/>
            <pc:sldMk cId="2518443356" sldId="274"/>
            <ac:picMk id="5" creationId="{99C94245-FCD0-494A-BE59-896DF5271419}"/>
          </ac:picMkLst>
        </pc:picChg>
        <pc:picChg chg="add del mod">
          <ac:chgData name="Jinlu Liu" userId="78a8ae01-c209-4833-a803-14efb296c1fa" providerId="ADAL" clId="{605EAD0C-2C14-49C9-9B36-055E4CDC6D39}" dt="2024-04-12T09:21:11.611" v="378" actId="478"/>
          <ac:picMkLst>
            <pc:docMk/>
            <pc:sldMk cId="2518443356" sldId="274"/>
            <ac:picMk id="6" creationId="{2DF55256-FFE8-4D82-B109-D0F03E516006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6:55.806" v="492" actId="1076"/>
        <pc:sldMkLst>
          <pc:docMk/>
          <pc:sldMk cId="1536788149" sldId="275"/>
        </pc:sldMkLst>
        <pc:spChg chg="del">
          <ac:chgData name="Jinlu Liu" userId="78a8ae01-c209-4833-a803-14efb296c1fa" providerId="ADAL" clId="{605EAD0C-2C14-49C9-9B36-055E4CDC6D39}" dt="2024-04-03T13:26:37.541" v="222" actId="478"/>
          <ac:spMkLst>
            <pc:docMk/>
            <pc:sldMk cId="1536788149" sldId="275"/>
            <ac:spMk id="2" creationId="{A22B0E2D-2FC3-4B78-8381-161493930F3E}"/>
          </ac:spMkLst>
        </pc:spChg>
        <pc:spChg chg="del">
          <ac:chgData name="Jinlu Liu" userId="78a8ae01-c209-4833-a803-14efb296c1fa" providerId="ADAL" clId="{605EAD0C-2C14-49C9-9B36-055E4CDC6D39}" dt="2024-04-03T13:26:37.541" v="222" actId="478"/>
          <ac:spMkLst>
            <pc:docMk/>
            <pc:sldMk cId="1536788149" sldId="275"/>
            <ac:spMk id="3" creationId="{2019062A-C733-417C-A4FA-9796B06461CD}"/>
          </ac:spMkLst>
        </pc:spChg>
        <pc:spChg chg="add mod">
          <ac:chgData name="Jinlu Liu" userId="78a8ae01-c209-4833-a803-14efb296c1fa" providerId="ADAL" clId="{605EAD0C-2C14-49C9-9B36-055E4CDC6D39}" dt="2024-04-03T13:26:47.028" v="223"/>
          <ac:spMkLst>
            <pc:docMk/>
            <pc:sldMk cId="1536788149" sldId="275"/>
            <ac:spMk id="4" creationId="{816FE418-7905-411D-9484-15B51F543B4B}"/>
          </ac:spMkLst>
        </pc:spChg>
        <pc:picChg chg="add del mod">
          <ac:chgData name="Jinlu Liu" userId="78a8ae01-c209-4833-a803-14efb296c1fa" providerId="ADAL" clId="{605EAD0C-2C14-49C9-9B36-055E4CDC6D39}" dt="2024-04-19T08:56:48.559" v="489" actId="478"/>
          <ac:picMkLst>
            <pc:docMk/>
            <pc:sldMk cId="1536788149" sldId="275"/>
            <ac:picMk id="3" creationId="{BD5D8679-DAB7-4FA1-BCD5-5CFAD584B238}"/>
          </ac:picMkLst>
        </pc:picChg>
        <pc:picChg chg="add mod">
          <ac:chgData name="Jinlu Liu" userId="78a8ae01-c209-4833-a803-14efb296c1fa" providerId="ADAL" clId="{605EAD0C-2C14-49C9-9B36-055E4CDC6D39}" dt="2024-04-19T08:56:55.806" v="492" actId="1076"/>
          <ac:picMkLst>
            <pc:docMk/>
            <pc:sldMk cId="1536788149" sldId="275"/>
            <ac:picMk id="5" creationId="{3AEC3925-D7AC-4968-816D-72249DAF23D4}"/>
          </ac:picMkLst>
        </pc:picChg>
        <pc:picChg chg="add del mod">
          <ac:chgData name="Jinlu Liu" userId="78a8ae01-c209-4833-a803-14efb296c1fa" providerId="ADAL" clId="{605EAD0C-2C14-49C9-9B36-055E4CDC6D39}" dt="2024-04-12T09:21:31.354" v="384" actId="478"/>
          <ac:picMkLst>
            <pc:docMk/>
            <pc:sldMk cId="1536788149" sldId="275"/>
            <ac:picMk id="6" creationId="{BD378248-C977-4FF4-83A2-AEBC64960120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7:08.050" v="496" actId="1076"/>
        <pc:sldMkLst>
          <pc:docMk/>
          <pc:sldMk cId="1992865588" sldId="276"/>
        </pc:sldMkLst>
        <pc:spChg chg="del">
          <ac:chgData name="Jinlu Liu" userId="78a8ae01-c209-4833-a803-14efb296c1fa" providerId="ADAL" clId="{605EAD0C-2C14-49C9-9B36-055E4CDC6D39}" dt="2024-04-03T13:29:11.032" v="231" actId="478"/>
          <ac:spMkLst>
            <pc:docMk/>
            <pc:sldMk cId="1992865588" sldId="276"/>
            <ac:spMk id="2" creationId="{E8D7D13A-3610-4400-B658-56C6E0C07511}"/>
          </ac:spMkLst>
        </pc:spChg>
        <pc:spChg chg="del">
          <ac:chgData name="Jinlu Liu" userId="78a8ae01-c209-4833-a803-14efb296c1fa" providerId="ADAL" clId="{605EAD0C-2C14-49C9-9B36-055E4CDC6D39}" dt="2024-04-03T13:29:11.032" v="231" actId="478"/>
          <ac:spMkLst>
            <pc:docMk/>
            <pc:sldMk cId="1992865588" sldId="276"/>
            <ac:spMk id="3" creationId="{424B6A1B-C96B-42F0-8C9D-81AC52E2AF81}"/>
          </ac:spMkLst>
        </pc:spChg>
        <pc:spChg chg="add mod">
          <ac:chgData name="Jinlu Liu" userId="78a8ae01-c209-4833-a803-14efb296c1fa" providerId="ADAL" clId="{605EAD0C-2C14-49C9-9B36-055E4CDC6D39}" dt="2024-04-03T13:29:17.230" v="232"/>
          <ac:spMkLst>
            <pc:docMk/>
            <pc:sldMk cId="1992865588" sldId="276"/>
            <ac:spMk id="4" creationId="{A55ADBBD-18DC-4F68-88B9-BEC2B2B4E073}"/>
          </ac:spMkLst>
        </pc:spChg>
        <pc:picChg chg="add mod">
          <ac:chgData name="Jinlu Liu" userId="78a8ae01-c209-4833-a803-14efb296c1fa" providerId="ADAL" clId="{605EAD0C-2C14-49C9-9B36-055E4CDC6D39}" dt="2024-04-19T08:57:08.050" v="496" actId="1076"/>
          <ac:picMkLst>
            <pc:docMk/>
            <pc:sldMk cId="1992865588" sldId="276"/>
            <ac:picMk id="3" creationId="{7AF5F290-D4D9-4D5F-8258-0D017359087B}"/>
          </ac:picMkLst>
        </pc:picChg>
        <pc:picChg chg="add del mod">
          <ac:chgData name="Jinlu Liu" userId="78a8ae01-c209-4833-a803-14efb296c1fa" providerId="ADAL" clId="{605EAD0C-2C14-49C9-9B36-055E4CDC6D39}" dt="2024-04-03T13:29:47.084" v="236" actId="478"/>
          <ac:picMkLst>
            <pc:docMk/>
            <pc:sldMk cId="1992865588" sldId="276"/>
            <ac:picMk id="6" creationId="{811F3209-D67B-4E94-B31F-82DE53335705}"/>
          </ac:picMkLst>
        </pc:picChg>
        <pc:picChg chg="add del mod">
          <ac:chgData name="Jinlu Liu" userId="78a8ae01-c209-4833-a803-14efb296c1fa" providerId="ADAL" clId="{605EAD0C-2C14-49C9-9B36-055E4CDC6D39}" dt="2024-04-19T08:57:00.663" v="493" actId="478"/>
          <ac:picMkLst>
            <pc:docMk/>
            <pc:sldMk cId="1992865588" sldId="276"/>
            <ac:picMk id="8" creationId="{87E096E7-3F37-49B8-AC03-1CAD56E2531F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7:20.509" v="502" actId="1076"/>
        <pc:sldMkLst>
          <pc:docMk/>
          <pc:sldMk cId="3241683728" sldId="277"/>
        </pc:sldMkLst>
        <pc:spChg chg="del">
          <ac:chgData name="Jinlu Liu" userId="78a8ae01-c209-4833-a803-14efb296c1fa" providerId="ADAL" clId="{605EAD0C-2C14-49C9-9B36-055E4CDC6D39}" dt="2024-04-03T13:39:44.377" v="242" actId="478"/>
          <ac:spMkLst>
            <pc:docMk/>
            <pc:sldMk cId="3241683728" sldId="277"/>
            <ac:spMk id="2" creationId="{5FB3D1CB-18BA-47B6-9521-2D04A50E9586}"/>
          </ac:spMkLst>
        </pc:spChg>
        <pc:spChg chg="del">
          <ac:chgData name="Jinlu Liu" userId="78a8ae01-c209-4833-a803-14efb296c1fa" providerId="ADAL" clId="{605EAD0C-2C14-49C9-9B36-055E4CDC6D39}" dt="2024-04-03T13:39:44.377" v="242" actId="478"/>
          <ac:spMkLst>
            <pc:docMk/>
            <pc:sldMk cId="3241683728" sldId="277"/>
            <ac:spMk id="3" creationId="{1292D347-3E6C-461A-8E29-7A592A1EA7F0}"/>
          </ac:spMkLst>
        </pc:spChg>
        <pc:spChg chg="add mod">
          <ac:chgData name="Jinlu Liu" userId="78a8ae01-c209-4833-a803-14efb296c1fa" providerId="ADAL" clId="{605EAD0C-2C14-49C9-9B36-055E4CDC6D39}" dt="2024-04-03T13:39:47.167" v="247" actId="20577"/>
          <ac:spMkLst>
            <pc:docMk/>
            <pc:sldMk cId="3241683728" sldId="277"/>
            <ac:spMk id="4" creationId="{EF226F45-CF42-4A6A-BDD7-51403ABF6A0B}"/>
          </ac:spMkLst>
        </pc:spChg>
        <pc:picChg chg="add mod">
          <ac:chgData name="Jinlu Liu" userId="78a8ae01-c209-4833-a803-14efb296c1fa" providerId="ADAL" clId="{605EAD0C-2C14-49C9-9B36-055E4CDC6D39}" dt="2024-04-19T08:57:20.509" v="502" actId="1076"/>
          <ac:picMkLst>
            <pc:docMk/>
            <pc:sldMk cId="3241683728" sldId="277"/>
            <ac:picMk id="3" creationId="{A3E8E98A-FB51-4AA1-AEC3-988D7ED79DA4}"/>
          </ac:picMkLst>
        </pc:picChg>
        <pc:picChg chg="add del mod">
          <ac:chgData name="Jinlu Liu" userId="78a8ae01-c209-4833-a803-14efb296c1fa" providerId="ADAL" clId="{605EAD0C-2C14-49C9-9B36-055E4CDC6D39}" dt="2024-04-19T08:57:10.696" v="497" actId="478"/>
          <ac:picMkLst>
            <pc:docMk/>
            <pc:sldMk cId="3241683728" sldId="277"/>
            <ac:picMk id="6" creationId="{923ADC95-A644-493E-8EBB-5592029B7E67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7:30.592" v="507" actId="14100"/>
        <pc:sldMkLst>
          <pc:docMk/>
          <pc:sldMk cId="455782353" sldId="278"/>
        </pc:sldMkLst>
        <pc:spChg chg="del">
          <ac:chgData name="Jinlu Liu" userId="78a8ae01-c209-4833-a803-14efb296c1fa" providerId="ADAL" clId="{605EAD0C-2C14-49C9-9B36-055E4CDC6D39}" dt="2024-04-03T13:40:13.747" v="252" actId="478"/>
          <ac:spMkLst>
            <pc:docMk/>
            <pc:sldMk cId="455782353" sldId="278"/>
            <ac:spMk id="2" creationId="{0D4E932B-6F69-4FA8-BE65-194A55979741}"/>
          </ac:spMkLst>
        </pc:spChg>
        <pc:spChg chg="del">
          <ac:chgData name="Jinlu Liu" userId="78a8ae01-c209-4833-a803-14efb296c1fa" providerId="ADAL" clId="{605EAD0C-2C14-49C9-9B36-055E4CDC6D39}" dt="2024-04-03T13:40:13.747" v="252" actId="478"/>
          <ac:spMkLst>
            <pc:docMk/>
            <pc:sldMk cId="455782353" sldId="278"/>
            <ac:spMk id="3" creationId="{638CB9EB-5AE5-494F-AF85-8B63066A401E}"/>
          </ac:spMkLst>
        </pc:spChg>
        <pc:spChg chg="add mod">
          <ac:chgData name="Jinlu Liu" userId="78a8ae01-c209-4833-a803-14efb296c1fa" providerId="ADAL" clId="{605EAD0C-2C14-49C9-9B36-055E4CDC6D39}" dt="2024-04-03T13:40:20.514" v="255" actId="20577"/>
          <ac:spMkLst>
            <pc:docMk/>
            <pc:sldMk cId="455782353" sldId="278"/>
            <ac:spMk id="4" creationId="{CA68F086-73DF-4A69-8C9C-C04160B27E94}"/>
          </ac:spMkLst>
        </pc:spChg>
        <pc:picChg chg="add mod">
          <ac:chgData name="Jinlu Liu" userId="78a8ae01-c209-4833-a803-14efb296c1fa" providerId="ADAL" clId="{605EAD0C-2C14-49C9-9B36-055E4CDC6D39}" dt="2024-04-19T08:57:30.592" v="507" actId="14100"/>
          <ac:picMkLst>
            <pc:docMk/>
            <pc:sldMk cId="455782353" sldId="278"/>
            <ac:picMk id="3" creationId="{F6DCC225-E627-4A3F-B506-ADB0159B220E}"/>
          </ac:picMkLst>
        </pc:picChg>
        <pc:picChg chg="add del mod">
          <ac:chgData name="Jinlu Liu" userId="78a8ae01-c209-4833-a803-14efb296c1fa" providerId="ADAL" clId="{605EAD0C-2C14-49C9-9B36-055E4CDC6D39}" dt="2024-04-19T08:57:23.197" v="503" actId="478"/>
          <ac:picMkLst>
            <pc:docMk/>
            <pc:sldMk cId="455782353" sldId="278"/>
            <ac:picMk id="6" creationId="{6E6FAC0E-5E4A-4289-AF5D-5DB393482F74}"/>
          </ac:picMkLst>
        </pc:picChg>
      </pc:sldChg>
      <pc:sldChg chg="addSp delSp modSp new mod ord">
        <pc:chgData name="Jinlu Liu" userId="78a8ae01-c209-4833-a803-14efb296c1fa" providerId="ADAL" clId="{605EAD0C-2C14-49C9-9B36-055E4CDC6D39}" dt="2024-04-03T14:00:36.026" v="310"/>
        <pc:sldMkLst>
          <pc:docMk/>
          <pc:sldMk cId="1479363705" sldId="279"/>
        </pc:sldMkLst>
        <pc:spChg chg="del">
          <ac:chgData name="Jinlu Liu" userId="78a8ae01-c209-4833-a803-14efb296c1fa" providerId="ADAL" clId="{605EAD0C-2C14-49C9-9B36-055E4CDC6D39}" dt="2024-04-03T13:43:33.697" v="263" actId="478"/>
          <ac:spMkLst>
            <pc:docMk/>
            <pc:sldMk cId="1479363705" sldId="279"/>
            <ac:spMk id="2" creationId="{EB8F70CF-476B-4B79-A318-EC1BDF5C5F93}"/>
          </ac:spMkLst>
        </pc:spChg>
        <pc:spChg chg="del">
          <ac:chgData name="Jinlu Liu" userId="78a8ae01-c209-4833-a803-14efb296c1fa" providerId="ADAL" clId="{605EAD0C-2C14-49C9-9B36-055E4CDC6D39}" dt="2024-04-03T13:43:33.697" v="263" actId="478"/>
          <ac:spMkLst>
            <pc:docMk/>
            <pc:sldMk cId="1479363705" sldId="279"/>
            <ac:spMk id="3" creationId="{D5082237-0E41-4C43-8568-3CB89AD64161}"/>
          </ac:spMkLst>
        </pc:spChg>
        <pc:spChg chg="add mod">
          <ac:chgData name="Jinlu Liu" userId="78a8ae01-c209-4833-a803-14efb296c1fa" providerId="ADAL" clId="{605EAD0C-2C14-49C9-9B36-055E4CDC6D39}" dt="2024-04-03T13:44:36.245" v="279" actId="20577"/>
          <ac:spMkLst>
            <pc:docMk/>
            <pc:sldMk cId="1479363705" sldId="279"/>
            <ac:spMk id="6" creationId="{AF234559-99C1-4DBA-9AA9-B55DB21FFFF1}"/>
          </ac:spMkLst>
        </pc:spChg>
        <pc:picChg chg="add mod">
          <ac:chgData name="Jinlu Liu" userId="78a8ae01-c209-4833-a803-14efb296c1fa" providerId="ADAL" clId="{605EAD0C-2C14-49C9-9B36-055E4CDC6D39}" dt="2024-04-03T13:44:32.658" v="271" actId="1076"/>
          <ac:picMkLst>
            <pc:docMk/>
            <pc:sldMk cId="1479363705" sldId="279"/>
            <ac:picMk id="5" creationId="{4E336E4B-D93B-47C2-AB8A-DF274EEF7F87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2T09:33:42.421" v="396" actId="47"/>
        <pc:sldMkLst>
          <pc:docMk/>
          <pc:sldMk cId="1423286353" sldId="280"/>
        </pc:sldMkLst>
        <pc:spChg chg="del">
          <ac:chgData name="Jinlu Liu" userId="78a8ae01-c209-4833-a803-14efb296c1fa" providerId="ADAL" clId="{605EAD0C-2C14-49C9-9B36-055E4CDC6D39}" dt="2024-04-03T13:44:51.032" v="281" actId="478"/>
          <ac:spMkLst>
            <pc:docMk/>
            <pc:sldMk cId="1423286353" sldId="280"/>
            <ac:spMk id="2" creationId="{66A46B53-1BC2-4DBB-9A6A-DDCB4FF8D6DA}"/>
          </ac:spMkLst>
        </pc:spChg>
        <pc:spChg chg="del">
          <ac:chgData name="Jinlu Liu" userId="78a8ae01-c209-4833-a803-14efb296c1fa" providerId="ADAL" clId="{605EAD0C-2C14-49C9-9B36-055E4CDC6D39}" dt="2024-04-03T13:44:51.032" v="281" actId="478"/>
          <ac:spMkLst>
            <pc:docMk/>
            <pc:sldMk cId="1423286353" sldId="280"/>
            <ac:spMk id="3" creationId="{D8DB8547-1483-473F-8B16-7730B37954B1}"/>
          </ac:spMkLst>
        </pc:spChg>
        <pc:spChg chg="add del mod">
          <ac:chgData name="Jinlu Liu" userId="78a8ae01-c209-4833-a803-14efb296c1fa" providerId="ADAL" clId="{605EAD0C-2C14-49C9-9B36-055E4CDC6D39}" dt="2024-04-03T13:44:57.343" v="283" actId="478"/>
          <ac:spMkLst>
            <pc:docMk/>
            <pc:sldMk cId="1423286353" sldId="280"/>
            <ac:spMk id="4" creationId="{5FEDDE21-0068-4A9D-BFB0-2D71D9227C83}"/>
          </ac:spMkLst>
        </pc:spChg>
        <pc:spChg chg="add mod">
          <ac:chgData name="Jinlu Liu" userId="78a8ae01-c209-4833-a803-14efb296c1fa" providerId="ADAL" clId="{605EAD0C-2C14-49C9-9B36-055E4CDC6D39}" dt="2024-04-12T09:22:05.058" v="391" actId="20577"/>
          <ac:spMkLst>
            <pc:docMk/>
            <pc:sldMk cId="1423286353" sldId="280"/>
            <ac:spMk id="5" creationId="{A88EBD0B-FD81-4C03-A072-9D72C97A026F}"/>
          </ac:spMkLst>
        </pc:spChg>
        <pc:picChg chg="add del mod">
          <ac:chgData name="Jinlu Liu" userId="78a8ae01-c209-4833-a803-14efb296c1fa" providerId="ADAL" clId="{605EAD0C-2C14-49C9-9B36-055E4CDC6D39}" dt="2024-04-12T09:22:30.522" v="395" actId="478"/>
          <ac:picMkLst>
            <pc:docMk/>
            <pc:sldMk cId="1423286353" sldId="280"/>
            <ac:picMk id="3" creationId="{0D922872-34EF-4138-A76C-CDC95111B94B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7" creationId="{39C95951-B78D-4AB2-810E-50388AE07FFC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9" creationId="{F5AB2A54-574A-4F53-ACFC-98B861F8670E}"/>
          </ac:picMkLst>
        </pc:picChg>
        <pc:picChg chg="add del mod">
          <ac:chgData name="Jinlu Liu" userId="78a8ae01-c209-4833-a803-14efb296c1fa" providerId="ADAL" clId="{605EAD0C-2C14-49C9-9B36-055E4CDC6D39}" dt="2024-04-12T09:22:07.843" v="392" actId="478"/>
          <ac:picMkLst>
            <pc:docMk/>
            <pc:sldMk cId="1423286353" sldId="280"/>
            <ac:picMk id="11" creationId="{C58DD038-879B-44EA-9A60-99D9832B3B00}"/>
          </ac:picMkLst>
        </pc:picChg>
      </pc:sldChg>
      <pc:sldChg chg="addSp delSp modSp new del mod ord">
        <pc:chgData name="Jinlu Liu" userId="78a8ae01-c209-4833-a803-14efb296c1fa" providerId="ADAL" clId="{605EAD0C-2C14-49C9-9B36-055E4CDC6D39}" dt="2024-04-19T08:57:43.123" v="508" actId="2696"/>
        <pc:sldMkLst>
          <pc:docMk/>
          <pc:sldMk cId="3809036169" sldId="281"/>
        </pc:sldMkLst>
        <pc:spChg chg="del">
          <ac:chgData name="Jinlu Liu" userId="78a8ae01-c209-4833-a803-14efb296c1fa" providerId="ADAL" clId="{605EAD0C-2C14-49C9-9B36-055E4CDC6D39}" dt="2024-04-03T14:01:00.385" v="315" actId="478"/>
          <ac:spMkLst>
            <pc:docMk/>
            <pc:sldMk cId="3809036169" sldId="281"/>
            <ac:spMk id="2" creationId="{CA8A75B9-5883-466C-84E8-547DB99C9722}"/>
          </ac:spMkLst>
        </pc:spChg>
        <pc:spChg chg="del">
          <ac:chgData name="Jinlu Liu" userId="78a8ae01-c209-4833-a803-14efb296c1fa" providerId="ADAL" clId="{605EAD0C-2C14-49C9-9B36-055E4CDC6D39}" dt="2024-04-03T14:01:00.385" v="315" actId="478"/>
          <ac:spMkLst>
            <pc:docMk/>
            <pc:sldMk cId="3809036169" sldId="281"/>
            <ac:spMk id="3" creationId="{A88D8B1B-A467-49AC-AF00-1E4F2593B6CA}"/>
          </ac:spMkLst>
        </pc:spChg>
        <pc:spChg chg="add mod">
          <ac:chgData name="Jinlu Liu" userId="78a8ae01-c209-4833-a803-14efb296c1fa" providerId="ADAL" clId="{605EAD0C-2C14-49C9-9B36-055E4CDC6D39}" dt="2024-04-03T14:01:01.381" v="316"/>
          <ac:spMkLst>
            <pc:docMk/>
            <pc:sldMk cId="3809036169" sldId="281"/>
            <ac:spMk id="4" creationId="{2477414C-7355-4DF6-BAE9-A415B505CE03}"/>
          </ac:spMkLst>
        </pc:spChg>
        <pc:picChg chg="add mod">
          <ac:chgData name="Jinlu Liu" userId="78a8ae01-c209-4833-a803-14efb296c1fa" providerId="ADAL" clId="{605EAD0C-2C14-49C9-9B36-055E4CDC6D39}" dt="2024-04-12T09:37:06.504" v="399" actId="1076"/>
          <ac:picMkLst>
            <pc:docMk/>
            <pc:sldMk cId="3809036169" sldId="281"/>
            <ac:picMk id="3" creationId="{3304C93B-6719-4105-B1F2-6EC642B44786}"/>
          </ac:picMkLst>
        </pc:picChg>
        <pc:picChg chg="add del mod">
          <ac:chgData name="Jinlu Liu" userId="78a8ae01-c209-4833-a803-14efb296c1fa" providerId="ADAL" clId="{605EAD0C-2C14-49C9-9B36-055E4CDC6D39}" dt="2024-04-12T09:36:56.632" v="397" actId="478"/>
          <ac:picMkLst>
            <pc:docMk/>
            <pc:sldMk cId="3809036169" sldId="281"/>
            <ac:picMk id="6" creationId="{066A1229-727C-4E86-9206-0D4020821944}"/>
          </ac:picMkLst>
        </pc:picChg>
      </pc:sldChg>
      <pc:sldChg chg="addSp delSp modSp mod">
        <pc:chgData name="Jinlu Liu" userId="78a8ae01-c209-4833-a803-14efb296c1fa" providerId="ADAL" clId="{605EAD0C-2C14-49C9-9B36-055E4CDC6D39}" dt="2024-04-19T08:59:36.256" v="543" actId="14100"/>
        <pc:sldMkLst>
          <pc:docMk/>
          <pc:sldMk cId="1301081757" sldId="282"/>
        </pc:sldMkLst>
        <pc:spChg chg="add del mod">
          <ac:chgData name="Jinlu Liu" userId="78a8ae01-c209-4833-a803-14efb296c1fa" providerId="ADAL" clId="{605EAD0C-2C14-49C9-9B36-055E4CDC6D39}" dt="2024-04-19T08:58:18.516" v="517"/>
          <ac:spMkLst>
            <pc:docMk/>
            <pc:sldMk cId="1301081757" sldId="282"/>
            <ac:spMk id="3" creationId="{27B348B4-5B81-4DD8-9DF5-8D83A9F77656}"/>
          </ac:spMkLst>
        </pc:spChg>
        <pc:spChg chg="add del mod">
          <ac:chgData name="Jinlu Liu" userId="78a8ae01-c209-4833-a803-14efb296c1fa" providerId="ADAL" clId="{605EAD0C-2C14-49C9-9B36-055E4CDC6D39}" dt="2024-04-12T09:37:30.251" v="404"/>
          <ac:spMkLst>
            <pc:docMk/>
            <pc:sldMk cId="1301081757" sldId="282"/>
            <ac:spMk id="3" creationId="{2F16CE3E-15DE-4641-988B-EDFBE25678EC}"/>
          </ac:spMkLst>
        </pc:spChg>
        <pc:picChg chg="add mod">
          <ac:chgData name="Jinlu Liu" userId="78a8ae01-c209-4833-a803-14efb296c1fa" providerId="ADAL" clId="{605EAD0C-2C14-49C9-9B36-055E4CDC6D39}" dt="2024-04-19T08:58:24.252" v="520" actId="1076"/>
          <ac:picMkLst>
            <pc:docMk/>
            <pc:sldMk cId="1301081757" sldId="282"/>
            <ac:picMk id="5" creationId="{64DFC7DE-F503-4943-AF39-ED6B0C7B6849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5" creationId="{9D9EEEE6-9639-5605-1313-DB6CF3864597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6" creationId="{54A1D9A8-FA01-48FD-82DD-A4A4E61892A6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7" creationId="{2E774FCE-A0D8-0342-120A-71706A3EE23A}"/>
          </ac:picMkLst>
        </pc:picChg>
        <pc:picChg chg="add mod">
          <ac:chgData name="Jinlu Liu" userId="78a8ae01-c209-4833-a803-14efb296c1fa" providerId="ADAL" clId="{605EAD0C-2C14-49C9-9B36-055E4CDC6D39}" dt="2024-04-19T08:58:42.901" v="525" actId="14100"/>
          <ac:picMkLst>
            <pc:docMk/>
            <pc:sldMk cId="1301081757" sldId="282"/>
            <ac:picMk id="8" creationId="{6C03D06F-BF93-418F-9CC4-025E84DA82AC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9" creationId="{F42BA9FF-5B6C-B1F0-9884-EE9346BDCFA3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0" creationId="{B72F3DC1-0B86-4FD8-B398-74AA980C9C2C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1" creationId="{A74A5697-34F6-34D9-6254-F51DDA0F6992}"/>
          </ac:picMkLst>
        </pc:picChg>
        <pc:picChg chg="add mod">
          <ac:chgData name="Jinlu Liu" userId="78a8ae01-c209-4833-a803-14efb296c1fa" providerId="ADAL" clId="{605EAD0C-2C14-49C9-9B36-055E4CDC6D39}" dt="2024-04-19T08:58:52.847" v="529" actId="14100"/>
          <ac:picMkLst>
            <pc:docMk/>
            <pc:sldMk cId="1301081757" sldId="282"/>
            <ac:picMk id="11" creationId="{EF317AAD-2A12-4F48-92FB-8D0B46D64547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3" creationId="{08A8F202-BB8E-66CE-9840-104356F6BC40}"/>
          </ac:picMkLst>
        </pc:picChg>
        <pc:picChg chg="add mod">
          <ac:chgData name="Jinlu Liu" userId="78a8ae01-c209-4833-a803-14efb296c1fa" providerId="ADAL" clId="{605EAD0C-2C14-49C9-9B36-055E4CDC6D39}" dt="2024-04-19T08:59:04.165" v="533" actId="14100"/>
          <ac:picMkLst>
            <pc:docMk/>
            <pc:sldMk cId="1301081757" sldId="282"/>
            <ac:picMk id="13" creationId="{B5B2F94A-E799-4D91-9FB3-5D9E7DF93937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4" creationId="{91F898EB-9248-49EB-BE93-A2C58D6C356D}"/>
          </ac:picMkLst>
        </pc:picChg>
        <pc:picChg chg="del">
          <ac:chgData name="Jinlu Liu" userId="78a8ae01-c209-4833-a803-14efb296c1fa" providerId="ADAL" clId="{605EAD0C-2C14-49C9-9B36-055E4CDC6D39}" dt="2024-04-12T09:37:23.811" v="403" actId="478"/>
          <ac:picMkLst>
            <pc:docMk/>
            <pc:sldMk cId="1301081757" sldId="282"/>
            <ac:picMk id="15" creationId="{BD4B6706-FB02-C2A4-281F-5701D4866AB3}"/>
          </ac:picMkLst>
        </pc:picChg>
        <pc:picChg chg="add mod">
          <ac:chgData name="Jinlu Liu" userId="78a8ae01-c209-4833-a803-14efb296c1fa" providerId="ADAL" clId="{605EAD0C-2C14-49C9-9B36-055E4CDC6D39}" dt="2024-04-19T08:59:24.885" v="539" actId="14100"/>
          <ac:picMkLst>
            <pc:docMk/>
            <pc:sldMk cId="1301081757" sldId="282"/>
            <ac:picMk id="16" creationId="{F004501E-286B-4398-8AA3-96DD733CF661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7" creationId="{81428D5F-DD3A-4E10-B790-FECFF6F376BA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19" creationId="{652C2DAA-3BEA-4891-8FA5-D4E42AF89C8B}"/>
          </ac:picMkLst>
        </pc:picChg>
        <pc:picChg chg="add mod">
          <ac:chgData name="Jinlu Liu" userId="78a8ae01-c209-4833-a803-14efb296c1fa" providerId="ADAL" clId="{605EAD0C-2C14-49C9-9B36-055E4CDC6D39}" dt="2024-04-19T08:59:36.256" v="543" actId="14100"/>
          <ac:picMkLst>
            <pc:docMk/>
            <pc:sldMk cId="1301081757" sldId="282"/>
            <ac:picMk id="20" creationId="{CB3D6F32-285A-4681-A8B2-A4A4D29B9814}"/>
          </ac:picMkLst>
        </pc:picChg>
        <pc:picChg chg="add del mod">
          <ac:chgData name="Jinlu Liu" userId="78a8ae01-c209-4833-a803-14efb296c1fa" providerId="ADAL" clId="{605EAD0C-2C14-49C9-9B36-055E4CDC6D39}" dt="2024-04-19T08:58:14.282" v="516" actId="478"/>
          <ac:picMkLst>
            <pc:docMk/>
            <pc:sldMk cId="1301081757" sldId="282"/>
            <ac:picMk id="21" creationId="{9F07F99F-93A7-4089-B770-0948F7AD989F}"/>
          </ac:picMkLst>
        </pc:picChg>
      </pc:sldChg>
      <pc:sldChg chg="addSp delSp modSp mod">
        <pc:chgData name="Jinlu Liu" userId="78a8ae01-c209-4833-a803-14efb296c1fa" providerId="ADAL" clId="{605EAD0C-2C14-49C9-9B36-055E4CDC6D39}" dt="2024-04-19T08:58:08.686" v="515" actId="1076"/>
        <pc:sldMkLst>
          <pc:docMk/>
          <pc:sldMk cId="211120387" sldId="283"/>
        </pc:sldMkLst>
        <pc:spChg chg="add del mod">
          <ac:chgData name="Jinlu Liu" userId="78a8ae01-c209-4833-a803-14efb296c1fa" providerId="ADAL" clId="{605EAD0C-2C14-49C9-9B36-055E4CDC6D39}" dt="2024-04-19T08:58:02.403" v="511"/>
          <ac:spMkLst>
            <pc:docMk/>
            <pc:sldMk cId="211120387" sldId="283"/>
            <ac:spMk id="3" creationId="{68F05A1C-72D6-4D6C-9BAB-1B4B251C9B87}"/>
          </ac:spMkLst>
        </pc:spChg>
        <pc:spChg chg="add del mod">
          <ac:chgData name="Jinlu Liu" userId="78a8ae01-c209-4833-a803-14efb296c1fa" providerId="ADAL" clId="{605EAD0C-2C14-49C9-9B36-055E4CDC6D39}" dt="2024-04-12T09:37:15.578" v="401"/>
          <ac:spMkLst>
            <pc:docMk/>
            <pc:sldMk cId="211120387" sldId="283"/>
            <ac:spMk id="3" creationId="{EC439B68-6BBE-4F83-A124-5C42BAC83EAD}"/>
          </ac:spMkLst>
        </pc:spChg>
        <pc:picChg chg="add del mod">
          <ac:chgData name="Jinlu Liu" userId="78a8ae01-c209-4833-a803-14efb296c1fa" providerId="ADAL" clId="{605EAD0C-2C14-49C9-9B36-055E4CDC6D39}" dt="2024-04-19T08:57:58.783" v="510" actId="478"/>
          <ac:picMkLst>
            <pc:docMk/>
            <pc:sldMk cId="211120387" sldId="283"/>
            <ac:picMk id="5" creationId="{6439DED4-03D9-48B6-9965-177F22110333}"/>
          </ac:picMkLst>
        </pc:picChg>
        <pc:picChg chg="add mod">
          <ac:chgData name="Jinlu Liu" userId="78a8ae01-c209-4833-a803-14efb296c1fa" providerId="ADAL" clId="{605EAD0C-2C14-49C9-9B36-055E4CDC6D39}" dt="2024-04-19T08:58:08.686" v="515" actId="1076"/>
          <ac:picMkLst>
            <pc:docMk/>
            <pc:sldMk cId="211120387" sldId="283"/>
            <ac:picMk id="7" creationId="{4292E51D-21B6-4DE1-BACF-BA637E122923}"/>
          </ac:picMkLst>
        </pc:picChg>
        <pc:picChg chg="del">
          <ac:chgData name="Jinlu Liu" userId="78a8ae01-c209-4833-a803-14efb296c1fa" providerId="ADAL" clId="{605EAD0C-2C14-49C9-9B36-055E4CDC6D39}" dt="2024-04-12T09:37:09.191" v="400" actId="478"/>
          <ac:picMkLst>
            <pc:docMk/>
            <pc:sldMk cId="211120387" sldId="283"/>
            <ac:picMk id="10" creationId="{355934D4-5A55-9111-C9B5-80806FF7B601}"/>
          </ac:picMkLst>
        </pc:picChg>
      </pc:sldChg>
      <pc:sldChg chg="addSp delSp modSp new mod">
        <pc:chgData name="Jinlu Liu" userId="78a8ae01-c209-4833-a803-14efb296c1fa" providerId="ADAL" clId="{605EAD0C-2C14-49C9-9B36-055E4CDC6D39}" dt="2024-04-19T08:54:36.279" v="449" actId="14100"/>
        <pc:sldMkLst>
          <pc:docMk/>
          <pc:sldMk cId="2427716972" sldId="284"/>
        </pc:sldMkLst>
        <pc:spChg chg="del">
          <ac:chgData name="Jinlu Liu" userId="78a8ae01-c209-4833-a803-14efb296c1fa" providerId="ADAL" clId="{605EAD0C-2C14-49C9-9B36-055E4CDC6D39}" dt="2024-04-19T08:54:24.103" v="445"/>
          <ac:spMkLst>
            <pc:docMk/>
            <pc:sldMk cId="2427716972" sldId="284"/>
            <ac:spMk id="3" creationId="{CE95E14F-7358-4344-B895-295CCC445A45}"/>
          </ac:spMkLst>
        </pc:spChg>
        <pc:picChg chg="add mod">
          <ac:chgData name="Jinlu Liu" userId="78a8ae01-c209-4833-a803-14efb296c1fa" providerId="ADAL" clId="{605EAD0C-2C14-49C9-9B36-055E4CDC6D39}" dt="2024-04-19T08:54:28.057" v="446" actId="1076"/>
          <ac:picMkLst>
            <pc:docMk/>
            <pc:sldMk cId="2427716972" sldId="284"/>
            <ac:picMk id="5" creationId="{DF9ED396-5B5D-4F8E-BE9E-72DE0B8288C9}"/>
          </ac:picMkLst>
        </pc:picChg>
        <pc:picChg chg="add mod">
          <ac:chgData name="Jinlu Liu" userId="78a8ae01-c209-4833-a803-14efb296c1fa" providerId="ADAL" clId="{605EAD0C-2C14-49C9-9B36-055E4CDC6D39}" dt="2024-04-19T08:54:36.279" v="449" actId="14100"/>
          <ac:picMkLst>
            <pc:docMk/>
            <pc:sldMk cId="2427716972" sldId="284"/>
            <ac:picMk id="7" creationId="{0B413866-1872-45BF-A202-80B0952C3037}"/>
          </ac:picMkLst>
        </pc:picChg>
      </pc:sldChg>
      <pc:sldChg chg="new del">
        <pc:chgData name="Jinlu Liu" userId="78a8ae01-c209-4833-a803-14efb296c1fa" providerId="ADAL" clId="{605EAD0C-2C14-49C9-9B36-055E4CDC6D39}" dt="2024-04-19T08:59:47.096" v="545" actId="47"/>
        <pc:sldMkLst>
          <pc:docMk/>
          <pc:sldMk cId="379933699" sldId="285"/>
        </pc:sldMkLst>
      </pc:sldChg>
    </pc:docChg>
  </pc:docChgLst>
  <pc:docChgLst>
    <pc:chgData name="Sara Wade" userId="56d07005-45d4-4f24-afb3-351c20b10138" providerId="ADAL" clId="{F8DBE1C8-B86C-B645-AB5B-B9F0D1F9A30D}"/>
    <pc:docChg chg="custSel addSld modSld modSection">
      <pc:chgData name="Sara Wade" userId="56d07005-45d4-4f24-afb3-351c20b10138" providerId="ADAL" clId="{F8DBE1C8-B86C-B645-AB5B-B9F0D1F9A30D}" dt="2024-04-04T15:12:17.951" v="379" actId="20577"/>
      <pc:docMkLst>
        <pc:docMk/>
      </pc:docMkLst>
      <pc:sldChg chg="addSp delSp modSp new mod">
        <pc:chgData name="Sara Wade" userId="56d07005-45d4-4f24-afb3-351c20b10138" providerId="ADAL" clId="{F8DBE1C8-B86C-B645-AB5B-B9F0D1F9A30D}" dt="2024-04-04T14:19:19.168" v="24" actId="1076"/>
        <pc:sldMkLst>
          <pc:docMk/>
          <pc:sldMk cId="1301081757" sldId="282"/>
        </pc:sldMkLst>
        <pc:spChg chg="del">
          <ac:chgData name="Sara Wade" userId="56d07005-45d4-4f24-afb3-351c20b10138" providerId="ADAL" clId="{F8DBE1C8-B86C-B645-AB5B-B9F0D1F9A30D}" dt="2024-04-04T14:16:44.794" v="1" actId="21"/>
          <ac:spMkLst>
            <pc:docMk/>
            <pc:sldMk cId="1301081757" sldId="282"/>
            <ac:spMk id="2" creationId="{FD8F04FC-F7D4-C9CB-3E64-482F91C037DD}"/>
          </ac:spMkLst>
        </pc:spChg>
        <pc:spChg chg="del">
          <ac:chgData name="Sara Wade" userId="56d07005-45d4-4f24-afb3-351c20b10138" providerId="ADAL" clId="{F8DBE1C8-B86C-B645-AB5B-B9F0D1F9A30D}" dt="2024-04-04T14:17:14.657" v="2"/>
          <ac:spMkLst>
            <pc:docMk/>
            <pc:sldMk cId="1301081757" sldId="282"/>
            <ac:spMk id="3" creationId="{2F75341A-3E00-E12E-2BF0-6FDC86522AF0}"/>
          </ac:spMkLst>
        </pc:spChg>
        <pc:picChg chg="add mod">
          <ac:chgData name="Sara Wade" userId="56d07005-45d4-4f24-afb3-351c20b10138" providerId="ADAL" clId="{F8DBE1C8-B86C-B645-AB5B-B9F0D1F9A30D}" dt="2024-04-04T14:17:57.056" v="19" actId="1076"/>
          <ac:picMkLst>
            <pc:docMk/>
            <pc:sldMk cId="1301081757" sldId="282"/>
            <ac:picMk id="5" creationId="{9D9EEEE6-9639-5605-1313-DB6CF3864597}"/>
          </ac:picMkLst>
        </pc:picChg>
        <pc:picChg chg="add mod">
          <ac:chgData name="Sara Wade" userId="56d07005-45d4-4f24-afb3-351c20b10138" providerId="ADAL" clId="{F8DBE1C8-B86C-B645-AB5B-B9F0D1F9A30D}" dt="2024-04-04T14:17:58.621" v="20" actId="1076"/>
          <ac:picMkLst>
            <pc:docMk/>
            <pc:sldMk cId="1301081757" sldId="282"/>
            <ac:picMk id="7" creationId="{2E774FCE-A0D8-0342-120A-71706A3EE23A}"/>
          </ac:picMkLst>
        </pc:picChg>
        <pc:picChg chg="add mod">
          <ac:chgData name="Sara Wade" userId="56d07005-45d4-4f24-afb3-351c20b10138" providerId="ADAL" clId="{F8DBE1C8-B86C-B645-AB5B-B9F0D1F9A30D}" dt="2024-04-04T14:18:00.139" v="21" actId="1076"/>
          <ac:picMkLst>
            <pc:docMk/>
            <pc:sldMk cId="1301081757" sldId="282"/>
            <ac:picMk id="9" creationId="{F42BA9FF-5B6C-B1F0-9884-EE9346BDCFA3}"/>
          </ac:picMkLst>
        </pc:picChg>
        <pc:picChg chg="add mod">
          <ac:chgData name="Sara Wade" userId="56d07005-45d4-4f24-afb3-351c20b10138" providerId="ADAL" clId="{F8DBE1C8-B86C-B645-AB5B-B9F0D1F9A30D}" dt="2024-04-04T14:19:19.168" v="24" actId="1076"/>
          <ac:picMkLst>
            <pc:docMk/>
            <pc:sldMk cId="1301081757" sldId="282"/>
            <ac:picMk id="11" creationId="{A74A5697-34F6-34D9-6254-F51DDA0F6992}"/>
          </ac:picMkLst>
        </pc:picChg>
        <pc:picChg chg="add mod">
          <ac:chgData name="Sara Wade" userId="56d07005-45d4-4f24-afb3-351c20b10138" providerId="ADAL" clId="{F8DBE1C8-B86C-B645-AB5B-B9F0D1F9A30D}" dt="2024-04-04T14:19:15.727" v="22" actId="1076"/>
          <ac:picMkLst>
            <pc:docMk/>
            <pc:sldMk cId="1301081757" sldId="282"/>
            <ac:picMk id="13" creationId="{08A8F202-BB8E-66CE-9840-104356F6BC40}"/>
          </ac:picMkLst>
        </pc:picChg>
        <pc:picChg chg="add mod">
          <ac:chgData name="Sara Wade" userId="56d07005-45d4-4f24-afb3-351c20b10138" providerId="ADAL" clId="{F8DBE1C8-B86C-B645-AB5B-B9F0D1F9A30D}" dt="2024-04-04T14:19:17.600" v="23" actId="1076"/>
          <ac:picMkLst>
            <pc:docMk/>
            <pc:sldMk cId="1301081757" sldId="282"/>
            <ac:picMk id="15" creationId="{BD4B6706-FB02-C2A4-281F-5701D4866AB3}"/>
          </ac:picMkLst>
        </pc:picChg>
      </pc:sldChg>
      <pc:sldChg chg="addSp delSp modSp new mod">
        <pc:chgData name="Sara Wade" userId="56d07005-45d4-4f24-afb3-351c20b10138" providerId="ADAL" clId="{F8DBE1C8-B86C-B645-AB5B-B9F0D1F9A30D}" dt="2024-04-04T15:12:17.951" v="379" actId="20577"/>
        <pc:sldMkLst>
          <pc:docMk/>
          <pc:sldMk cId="211120387" sldId="283"/>
        </pc:sldMkLst>
        <pc:spChg chg="del">
          <ac:chgData name="Sara Wade" userId="56d07005-45d4-4f24-afb3-351c20b10138" providerId="ADAL" clId="{F8DBE1C8-B86C-B645-AB5B-B9F0D1F9A30D}" dt="2024-04-04T15:04:04.357" v="27" actId="21"/>
          <ac:spMkLst>
            <pc:docMk/>
            <pc:sldMk cId="211120387" sldId="283"/>
            <ac:spMk id="2" creationId="{D76FD3A4-D8A9-5C2C-5A87-7417C1F40C7B}"/>
          </ac:spMkLst>
        </pc:spChg>
        <pc:spChg chg="del">
          <ac:chgData name="Sara Wade" userId="56d07005-45d4-4f24-afb3-351c20b10138" providerId="ADAL" clId="{F8DBE1C8-B86C-B645-AB5B-B9F0D1F9A30D}" dt="2024-04-04T15:03:59.476" v="26"/>
          <ac:spMkLst>
            <pc:docMk/>
            <pc:sldMk cId="211120387" sldId="283"/>
            <ac:spMk id="3" creationId="{C97B848D-6D34-099C-C64C-418D2E14CF19}"/>
          </ac:spMkLst>
        </pc:spChg>
        <pc:spChg chg="add mod">
          <ac:chgData name="Sara Wade" userId="56d07005-45d4-4f24-afb3-351c20b10138" providerId="ADAL" clId="{F8DBE1C8-B86C-B645-AB5B-B9F0D1F9A30D}" dt="2024-04-04T15:12:17.951" v="379" actId="20577"/>
          <ac:spMkLst>
            <pc:docMk/>
            <pc:sldMk cId="211120387" sldId="283"/>
            <ac:spMk id="6" creationId="{3E47F0E1-FB1F-6B21-DA02-059A1131FF2C}"/>
          </ac:spMkLst>
        </pc:spChg>
        <pc:spChg chg="add del mod">
          <ac:chgData name="Sara Wade" userId="56d07005-45d4-4f24-afb3-351c20b10138" providerId="ADAL" clId="{F8DBE1C8-B86C-B645-AB5B-B9F0D1F9A30D}" dt="2024-04-04T15:09:47.716" v="274"/>
          <ac:spMkLst>
            <pc:docMk/>
            <pc:sldMk cId="211120387" sldId="283"/>
            <ac:spMk id="8" creationId="{E8620DD3-8917-34F0-B466-72FBC90C285A}"/>
          </ac:spMkLst>
        </pc:spChg>
        <pc:picChg chg="add del mod">
          <ac:chgData name="Sara Wade" userId="56d07005-45d4-4f24-afb3-351c20b10138" providerId="ADAL" clId="{F8DBE1C8-B86C-B645-AB5B-B9F0D1F9A30D}" dt="2024-04-04T15:09:42.822" v="273" actId="21"/>
          <ac:picMkLst>
            <pc:docMk/>
            <pc:sldMk cId="211120387" sldId="283"/>
            <ac:picMk id="5" creationId="{F9F03499-293C-92AD-E055-DB132F93E641}"/>
          </ac:picMkLst>
        </pc:picChg>
        <pc:picChg chg="add mod">
          <ac:chgData name="Sara Wade" userId="56d07005-45d4-4f24-afb3-351c20b10138" providerId="ADAL" clId="{F8DBE1C8-B86C-B645-AB5B-B9F0D1F9A30D}" dt="2024-04-04T15:09:50.380" v="275" actId="1076"/>
          <ac:picMkLst>
            <pc:docMk/>
            <pc:sldMk cId="211120387" sldId="283"/>
            <ac:picMk id="10" creationId="{355934D4-5A55-9111-C9B5-80806FF7B6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F675-AB18-45DF-8E4E-D1B5F329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379C6-4DC2-49D4-9C74-AB1C2647E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84996-D754-4684-A3AD-E915DF19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AD0D-CBB9-4408-9A38-994EC0B5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9B64-64DD-4CAB-AC3D-FE6E3306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8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DC1F-9BE5-4B31-84F8-0E145402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57EA5-930C-48D3-BB85-574C81D4A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3AF4-C980-4102-A5EE-A18A9B08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2CB3-27CD-4F48-B128-6EA469BD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F4CF-C190-415A-9766-D7D23885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65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CD4E96-60C8-4A07-85B9-B110FBA4D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2EEF8-A590-4BDE-9C80-24D4185E9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E3083-19A1-47E5-8D00-07DD968C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B189-095B-48A9-808E-E0000471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F8A6B-2C58-4B74-911A-2036E6AA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05CE-FC8A-4462-8E15-834E7B2D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BDC8-F96E-4C5B-B2ED-F72A71D8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645C-1A71-4736-8CAB-FBB7ED6B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938C7-C8D9-423C-926F-FBD40F68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9C1C-C7EF-40DB-997E-7DAD9B3A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0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8F08-20A9-4F6B-B402-86790FA2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E1D84-F1A9-450C-9F18-380AADCBF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E2EDB-51B8-44DB-8698-33AD4CCE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2EA9-9D58-40D3-8362-017F7525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08ED-277C-43E5-BD36-A74666A4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10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9A98-08F5-4795-A4E2-061B257C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7A7A7-FB7D-4F59-AC6D-5FC2494FD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D286A-9B4D-413E-BEA9-D80992C82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C4904-0389-4739-95AC-788042F3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8FCC8-28A3-4D27-86CA-4F9260EB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A6CE-EDFD-495A-9B47-3F6CFF08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9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B4DF-51DE-40E2-ABF6-70E19EB3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5FE6E-F2E0-4E20-A34A-10FCAE3F7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40EA-D5C3-47E4-9AB3-70B3B1B42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B7201-253B-4972-B449-30E849EC4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F73E-2803-47B1-A4B6-4874234A8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145E9-7D87-4A26-84E7-6FE9F2EF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E29DA-C512-4031-94BD-144C08FC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70334-0631-4EFE-8331-5B70EC9D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15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E99E-779C-413A-AAF4-7126E6E5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1803E-794F-43CC-9A05-A4050202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BC305-D5A9-4CF3-8BFB-EC7B9CF8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8076C-5C36-4D12-8D35-FE7E917E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CCC07-C3C4-4A2D-9C01-52D53EA7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98C0D-5295-4B12-AD9D-25B4FE42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95950-F634-4072-BDF5-B144EBA3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89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19C8-7B66-44C1-A34D-E52CA1986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8430-2457-4A2D-9B96-9327DBDE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99216-6732-499D-849C-D1F904B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9D776-255A-4142-BB49-66FAAE1A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9F51-8823-4220-BE82-0E914CA8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FA8C7-9C05-4790-840D-E6994489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4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73BB-A1EB-4BC3-943B-8F277153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B97E8-20BE-472B-A516-09CF30BE8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FD0C4-4A0A-490E-A0CA-36DE3445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A417-49B6-4AFB-85D9-8E49980B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9913-CA8E-4C40-A9DB-FE795F829002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E5825-E6F7-4F6E-9972-878D3ADF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2D053-6499-4BFC-A049-0FA4B678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6AC43-8DE3-4241-9271-5DD201BE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4244C-B998-426A-8D62-06C875D8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4C1C-959F-4C14-B24E-897E5FEFD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9913-CA8E-4C40-A9DB-FE795F829002}" type="datetimeFigureOut">
              <a:rPr lang="en-GB" smtClean="0"/>
              <a:t>19/04/2024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A83D-3DE7-4CB9-96E3-C6101CB18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6FBF4-A3BC-4B15-A6A6-7A7DB3CBA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81DA-05DC-4A9F-826C-423D4CC0D3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03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5ED95C-B1C1-4DFE-AB5E-34AD1F8362EF}"/>
              </a:ext>
            </a:extLst>
          </p:cNvPr>
          <p:cNvSpPr txBox="1">
            <a:spLocks/>
          </p:cNvSpPr>
          <p:nvPr/>
        </p:nvSpPr>
        <p:spPr>
          <a:xfrm>
            <a:off x="1524000" y="860207"/>
            <a:ext cx="9144000" cy="73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EC data – new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2D79899-A850-4678-B4A8-348DED92A07A}"/>
              </a:ext>
            </a:extLst>
          </p:cNvPr>
          <p:cNvSpPr txBox="1">
            <a:spLocks/>
          </p:cNvSpPr>
          <p:nvPr/>
        </p:nvSpPr>
        <p:spPr>
          <a:xfrm>
            <a:off x="1524000" y="2105637"/>
            <a:ext cx="9144000" cy="3152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Brain regions: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PFC</a:t>
            </a:r>
          </a:p>
          <a:p>
            <a:pPr algn="l"/>
            <a:r>
              <a:rPr lang="en-GB" dirty="0"/>
              <a:t>ORB</a:t>
            </a:r>
          </a:p>
          <a:p>
            <a:pPr algn="l"/>
            <a:r>
              <a:rPr lang="en-GB" dirty="0"/>
              <a:t>MO</a:t>
            </a:r>
          </a:p>
          <a:p>
            <a:pPr algn="l"/>
            <a:r>
              <a:rPr lang="en-GB" dirty="0"/>
              <a:t>SS</a:t>
            </a:r>
          </a:p>
          <a:p>
            <a:pPr algn="l"/>
            <a:r>
              <a:rPr lang="en-GB" dirty="0"/>
              <a:t>ACA</a:t>
            </a:r>
          </a:p>
          <a:p>
            <a:pPr algn="l"/>
            <a:r>
              <a:rPr lang="en-GB" dirty="0"/>
              <a:t>PTL</a:t>
            </a:r>
          </a:p>
          <a:p>
            <a:pPr algn="l"/>
            <a:r>
              <a:rPr lang="en-GB" dirty="0"/>
              <a:t>VIS</a:t>
            </a:r>
          </a:p>
          <a:p>
            <a:pPr algn="l"/>
            <a:r>
              <a:rPr lang="en-GB" dirty="0"/>
              <a:t>RSC</a:t>
            </a:r>
          </a:p>
        </p:txBody>
      </p:sp>
    </p:spTree>
    <p:extLst>
      <p:ext uri="{BB962C8B-B14F-4D97-AF65-F5344CB8AC3E}">
        <p14:creationId xmlns:p14="http://schemas.microsoft.com/office/powerpoint/2010/main" val="260743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93AB38-572B-4D75-978D-705B488F27ED}"/>
              </a:ext>
            </a:extLst>
          </p:cNvPr>
          <p:cNvSpPr txBox="1"/>
          <p:nvPr/>
        </p:nvSpPr>
        <p:spPr>
          <a:xfrm>
            <a:off x="983609" y="687789"/>
            <a:ext cx="609460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/>
              <a:t>Comparison of allocation proportions across any two mice: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8412D-625B-4510-BA86-747430E7B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1219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74C876-EB52-45CD-B9BC-356661E1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GB" sz="1500" dirty="0"/>
              <a:t>Probability of having the projection strength greater than 0.01 for each cluster and region: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272DB-9B37-45E0-960D-93A874508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1219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6DBA07B-0ED9-40FA-8610-06B55AE0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387"/>
          </a:xfrm>
        </p:spPr>
        <p:txBody>
          <a:bodyPr>
            <a:normAutofit/>
          </a:bodyPr>
          <a:lstStyle/>
          <a:p>
            <a:r>
              <a:rPr lang="en-GB" sz="1500" dirty="0"/>
              <a:t>Posterior predictive check with three replicated datasets: (number of zeros of each region). This is used to assess the fit of the model to the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B412E-59CB-4113-8885-8DAFBA6EF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1081"/>
            <a:ext cx="7594600" cy="443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3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FEA7F7-A326-43A0-A564-76F2CB63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r>
              <a:rPr lang="en-GB" sz="1500" dirty="0"/>
              <a:t>Distribution of non-zero projection strengths for the observed and replicated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94245-FCD0-494A-BE59-896DF5271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0971"/>
            <a:ext cx="7823603" cy="456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4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6FE418-7905-411D-9484-15B51F54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>
            <a:normAutofit/>
          </a:bodyPr>
          <a:lstStyle/>
          <a:p>
            <a:r>
              <a:rPr lang="en-GB" sz="1500" dirty="0"/>
              <a:t>We can also carry out posterior predictive check with single replicated dataset. Figure below compares the distribution of projection strengths of neurons in mouse 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C3925-D7AC-4968-816D-72249DAF2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8684"/>
            <a:ext cx="7928429" cy="462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8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5ADBBD-18DC-4F68-88B9-BEC2B2B4E073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30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5F290-D4D9-4D5F-8258-0D0173590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1146628"/>
            <a:ext cx="4956629" cy="49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65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226F45-CF42-4A6A-BDD7-51403ABF6A0B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50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8E98A-FB51-4AA1-AEC3-988D7ED79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1182914"/>
            <a:ext cx="5124324" cy="5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8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68F086-73DF-4A69-8C9C-C04160B27E94}"/>
              </a:ext>
            </a:extLst>
          </p:cNvPr>
          <p:cNvSpPr txBox="1"/>
          <p:nvPr/>
        </p:nvSpPr>
        <p:spPr>
          <a:xfrm>
            <a:off x="1392573" y="486561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k-means with 70 clusters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CC225-E627-4A3F-B506-ADB0159B2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2" y="1117599"/>
            <a:ext cx="5095313" cy="50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82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336E4B-D93B-47C2-AB8A-DF274EEF7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04" y="855893"/>
            <a:ext cx="5545821" cy="5545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234559-99C1-4DBA-9AA9-B55DB21FFFF1}"/>
              </a:ext>
            </a:extLst>
          </p:cNvPr>
          <p:cNvSpPr txBox="1"/>
          <p:nvPr/>
        </p:nvSpPr>
        <p:spPr>
          <a:xfrm>
            <a:off x="1392573" y="486561"/>
            <a:ext cx="906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Heatmap of the Binomial model which detects 208 motifs: </a:t>
            </a:r>
          </a:p>
        </p:txBody>
      </p:sp>
    </p:spTree>
    <p:extLst>
      <p:ext uri="{BB962C8B-B14F-4D97-AF65-F5344CB8AC3E}">
        <p14:creationId xmlns:p14="http://schemas.microsoft.com/office/powerpoint/2010/main" val="147936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47F0E1-FB1F-6B21-DA02-059A1131FF2C}"/>
              </a:ext>
            </a:extLst>
          </p:cNvPr>
          <p:cNvSpPr txBox="1"/>
          <p:nvPr/>
        </p:nvSpPr>
        <p:spPr>
          <a:xfrm>
            <a:off x="1702938" y="4462670"/>
            <a:ext cx="9031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Posterior expected total variation distance between the mixing measures for all mouse pairs: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Ranges from 0 and 1, with 0 for equivalence and 1 if there is no overlap in the support (i.e. no overlap in the projection motifs)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92E51D-21B6-4DE1-BACF-BA637E122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31" y="342295"/>
            <a:ext cx="4106069" cy="4106069"/>
          </a:xfrm>
        </p:spPr>
      </p:pic>
    </p:spTree>
    <p:extLst>
      <p:ext uri="{BB962C8B-B14F-4D97-AF65-F5344CB8AC3E}">
        <p14:creationId xmlns:p14="http://schemas.microsoft.com/office/powerpoint/2010/main" val="21112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432D-C326-4D7F-BC2F-A83EE3FE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ED396-5B5D-4F8E-BE9E-72DE0B828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0767"/>
            <a:ext cx="435133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413866-1872-45BF-A202-80B0952C3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4" y="1970767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DFC7DE-F503-4943-AF39-ED6B0C7B6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2" y="308428"/>
            <a:ext cx="3066143" cy="306614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03D06F-BF93-418F-9CC4-025E84DA8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29" y="308427"/>
            <a:ext cx="3066143" cy="30661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317AAD-2A12-4F48-92FB-8D0B46D64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815" y="308427"/>
            <a:ext cx="3066143" cy="3066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B2F94A-E799-4D91-9FB3-5D9E7DF93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1" y="3575956"/>
            <a:ext cx="3066143" cy="3066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04501E-286B-4398-8AA3-96DD733CF6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729" y="3483431"/>
            <a:ext cx="3066143" cy="30661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3D6F32-285A-4681-A8B2-A4A4D29B98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815" y="3483431"/>
            <a:ext cx="3066143" cy="30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8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07E12273-FABF-4838-A3AD-E108A4F75E9C}"/>
              </a:ext>
            </a:extLst>
          </p:cNvPr>
          <p:cNvSpPr txBox="1">
            <a:spLocks/>
          </p:cNvSpPr>
          <p:nvPr/>
        </p:nvSpPr>
        <p:spPr>
          <a:xfrm>
            <a:off x="418750" y="641221"/>
            <a:ext cx="9144000" cy="10976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dirty="0"/>
              <a:t>Bayesian Result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500" dirty="0"/>
              <a:t>There are 91 clusters (motifs) in total: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B9CE5-2F27-4CEA-BA6D-EF2D7094C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08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C9519F-335B-450E-9690-4EA4B81F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>
            <a:normAutofit/>
          </a:bodyPr>
          <a:lstStyle/>
          <a:p>
            <a:r>
              <a:rPr lang="en-GB" sz="1500" dirty="0"/>
              <a:t>Total number of LEC and MEC neurons in each cluster: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5FC9A-00DF-4C90-8D8B-85E0FD5CA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68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279AB2-6084-465F-AAAD-F8E4794A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>
            <a:normAutofit/>
          </a:bodyPr>
          <a:lstStyle/>
          <a:p>
            <a:r>
              <a:rPr lang="en-GB" sz="1500" dirty="0"/>
              <a:t>Proportion of LEC and MEC neurons in each cluster: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6CE3A-BC92-4871-9E5B-76E5CFFB0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2120"/>
            <a:ext cx="12192000" cy="341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8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59813-A062-4F02-A4E2-F3F9ADAC38F8}"/>
              </a:ext>
            </a:extLst>
          </p:cNvPr>
          <p:cNvSpPr txBox="1"/>
          <p:nvPr/>
        </p:nvSpPr>
        <p:spPr>
          <a:xfrm>
            <a:off x="535280" y="42193"/>
            <a:ext cx="1112144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500" dirty="0"/>
              <a:t>Estimated projection probability of neurons in each cluster with error-bars, color-coded by the number of projecting regions of each cluster: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353DC-D66F-497C-8316-42346B986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1" y="457200"/>
            <a:ext cx="10855779" cy="62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4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2FB8EC-A971-4627-94CE-45DCF466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7447"/>
          </a:xfrm>
        </p:spPr>
        <p:txBody>
          <a:bodyPr>
            <a:normAutofit/>
          </a:bodyPr>
          <a:lstStyle/>
          <a:p>
            <a:r>
              <a:rPr lang="en-GB" sz="1500" dirty="0"/>
              <a:t>Heatmap of posterior similarity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4BBE2-0986-4372-9D63-E9B6092BE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957" y="1153885"/>
            <a:ext cx="5277757" cy="5277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8E6EEA-A94E-4ADB-B8E2-DFAEFF144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43" y="1153885"/>
            <a:ext cx="5277757" cy="527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0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D44790-17AF-4529-A4AF-8444C144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3238"/>
          </a:xfrm>
        </p:spPr>
        <p:txBody>
          <a:bodyPr>
            <a:normAutofit/>
          </a:bodyPr>
          <a:lstStyle/>
          <a:p>
            <a:r>
              <a:rPr lang="en-GB" sz="1500" dirty="0"/>
              <a:t>Projection strength of neurons, reordered by the allocations.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C5EEB-14FA-458F-8480-5190CD9F9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68364"/>
            <a:ext cx="5783943" cy="578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1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CB1825-1378-4A63-8816-5B37B3DE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5332"/>
            <a:ext cx="10515600" cy="72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500" dirty="0"/>
              <a:t>Distribution of the sum of counts across all brain regions for neurons within each cluster: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DACA7-BA16-45D8-B0D9-2DBFDC161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"/>
            <a:ext cx="121920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1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262</Words>
  <Application>Microsoft Office PowerPoint</Application>
  <PresentationFormat>Widescreen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Total number of LEC and MEC neurons in each cluster:</vt:lpstr>
      <vt:lpstr>Proportion of LEC and MEC neurons in each cluster:</vt:lpstr>
      <vt:lpstr>PowerPoint Presentation</vt:lpstr>
      <vt:lpstr>Heatmap of posterior similarity matrix</vt:lpstr>
      <vt:lpstr>Projection strength of neurons, reordered by the allocations.</vt:lpstr>
      <vt:lpstr>PowerPoint Presentation</vt:lpstr>
      <vt:lpstr>PowerPoint Presentation</vt:lpstr>
      <vt:lpstr>Probability of having the projection strength greater than 0.01 for each cluster and region:</vt:lpstr>
      <vt:lpstr>Posterior predictive check with three replicated datasets: (number of zeros of each region). This is used to assess the fit of the model to the data.</vt:lpstr>
      <vt:lpstr>Distribution of non-zero projection strengths for the observed and replicated data.</vt:lpstr>
      <vt:lpstr>We can also carry out posterior predictive check with single replicated dataset. Figure below compares the distribution of projection strengths of neurons in mouse 1.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Jinlu Liu</dc:creator>
  <cp:lastModifiedBy>Jinlu Liu</cp:lastModifiedBy>
  <cp:revision>7</cp:revision>
  <dcterms:created xsi:type="dcterms:W3CDTF">2024-04-03T13:01:15Z</dcterms:created>
  <dcterms:modified xsi:type="dcterms:W3CDTF">2024-04-19T09:00:09Z</dcterms:modified>
</cp:coreProperties>
</file>