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2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/>
        </p14:section>
        <p14:section name="Similarity between mice" id="{7059D7A5-976B-41ED-B306-D0D97A5CFAEF}">
          <p14:sldIdLst>
            <p14:sldId id="283"/>
            <p14:sldId id="282"/>
          </p14:sldIdLst>
        </p14:section>
        <p14:section name="conditional probability" id="{9528EF07-E4C7-4BC9-A060-F9C0BC56C2C8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26T09:03:14.356" v="798" actId="20577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26T08:55:25.854" v="554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26T08:55:20.337" v="552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mod">
          <ac:chgData name="Jinlu Liu" userId="78a8ae01-c209-4833-a803-14efb296c1fa" providerId="ADAL" clId="{605EAD0C-2C14-49C9-9B36-055E4CDC6D39}" dt="2024-04-26T08:55:25.854" v="554"/>
          <ac:picMkLst>
            <pc:docMk/>
            <pc:sldMk cId="4187908222" sldId="257"/>
            <ac:picMk id="3" creationId="{4D96B414-0159-4FC5-9469-1269553B08BB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26T08:55:22.061" v="553" actId="478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32.738" v="556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26T08:55:32.738" v="556"/>
          <ac:picMkLst>
            <pc:docMk/>
            <pc:sldMk cId="3896668668" sldId="258"/>
            <ac:picMk id="3" creationId="{2E8A1289-8E27-4654-B995-01E41C2709ED}"/>
          </ac:picMkLst>
        </pc:pic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26T08:55:29.444" v="555" actId="478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26T08:55:38.553" v="558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26T08:55:38.553" v="558"/>
          <ac:picMkLst>
            <pc:docMk/>
            <pc:sldMk cId="2191283333" sldId="259"/>
            <ac:picMk id="3" creationId="{937B7176-F3DC-4550-AB46-8D0811DC653A}"/>
          </ac:picMkLst>
        </pc:pic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26T08:55:35.616" v="557" actId="478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55.327" v="563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26T08:55:55.327" v="563" actId="1076"/>
          <ac:picMkLst>
            <pc:docMk/>
            <pc:sldMk cId="1924944567" sldId="260"/>
            <ac:picMk id="3" creationId="{5BED58BA-FDC3-4C1D-A023-FD633D49B5C5}"/>
          </ac:picMkLst>
        </pc:pic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26T08:55:46.824" v="559" actId="478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19.418" v="572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26T08:56:12.916" v="568" actId="1076"/>
          <ac:picMkLst>
            <pc:docMk/>
            <pc:sldMk cId="3079009305" sldId="262"/>
            <ac:picMk id="3" creationId="{09E54996-95B5-46A8-92B9-15CDE3C55457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26T08:56:19.418" v="572" actId="14100"/>
          <ac:picMkLst>
            <pc:docMk/>
            <pc:sldMk cId="3079009305" sldId="262"/>
            <ac:picMk id="7" creationId="{629580C7-3489-407E-8F76-BDFC3DE08006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35.520" v="576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26T08:56:35.520" v="576" actId="1076"/>
          <ac:picMkLst>
            <pc:docMk/>
            <pc:sldMk cId="3355012088" sldId="263"/>
            <ac:picMk id="3" creationId="{3F0564B7-06FB-4295-8FF1-F512650A4947}"/>
          </ac:picMkLst>
        </pc:pic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26T08:56:22.579" v="573" actId="478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55.559" v="578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26T08:56:55.559" v="578"/>
          <ac:picMkLst>
            <pc:docMk/>
            <pc:sldMk cId="4180811600" sldId="264"/>
            <ac:picMk id="3" creationId="{17CE030C-41A2-4F01-A617-65FE0F76986B}"/>
          </ac:picMkLst>
        </pc:pic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26T08:56:40.895" v="577" actId="478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16.421" v="580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26T08:57:16.421" v="580"/>
          <ac:picMkLst>
            <pc:docMk/>
            <pc:sldMk cId="2720887239" sldId="265"/>
            <ac:picMk id="3" creationId="{F76D141D-ACBD-4C43-8218-E9EC5E105A3F}"/>
          </ac:picMkLst>
        </pc:picChg>
        <pc:picChg chg="add del mod">
          <ac:chgData name="Jinlu Liu" userId="78a8ae01-c209-4833-a803-14efb296c1fa" providerId="ADAL" clId="{605EAD0C-2C14-49C9-9B36-055E4CDC6D39}" dt="2024-04-26T08:57:00.900" v="579" actId="478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29.119" v="582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26T08:57:23.685" v="581" actId="478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26T08:57:29.119" v="582"/>
          <ac:picMkLst>
            <pc:docMk/>
            <pc:sldMk cId="109841601" sldId="272"/>
            <ac:picMk id="5" creationId="{19BD8CD7-E38E-4EAC-97A3-61E6DFE8B774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46.524" v="586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26T08:57:46.524" v="586" actId="1076"/>
          <ac:picMkLst>
            <pc:docMk/>
            <pc:sldMk cId="4247530302" sldId="273"/>
            <ac:picMk id="3" creationId="{CFA77E6C-064A-41D0-A494-40CAA6218F6A}"/>
          </ac:picMkLst>
        </pc:picChg>
        <pc:picChg chg="add del mod">
          <ac:chgData name="Jinlu Liu" userId="78a8ae01-c209-4833-a803-14efb296c1fa" providerId="ADAL" clId="{605EAD0C-2C14-49C9-9B36-055E4CDC6D39}" dt="2024-04-26T08:57:32.639" v="583" actId="478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58.231" v="592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26T08:57:58.231" v="592" actId="1076"/>
          <ac:picMkLst>
            <pc:docMk/>
            <pc:sldMk cId="2518443356" sldId="274"/>
            <ac:picMk id="3" creationId="{E20FD429-8ACE-414E-9A0C-D1C3A54768C6}"/>
          </ac:picMkLst>
        </pc:picChg>
        <pc:picChg chg="add del mod">
          <ac:chgData name="Jinlu Liu" userId="78a8ae01-c209-4833-a803-14efb296c1fa" providerId="ADAL" clId="{605EAD0C-2C14-49C9-9B36-055E4CDC6D39}" dt="2024-04-26T08:57:49.021" v="587" actId="478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11.274" v="598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26T08:58:11.274" v="598" actId="1076"/>
          <ac:picMkLst>
            <pc:docMk/>
            <pc:sldMk cId="1536788149" sldId="275"/>
            <ac:picMk id="3" creationId="{91178D05-286E-409F-BAA3-A1D276612CF9}"/>
          </ac:picMkLst>
        </pc:pic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26T08:58:01.799" v="593" actId="478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26.492" v="602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26T08:58:16.978" v="599" actId="478"/>
          <ac:picMkLst>
            <pc:docMk/>
            <pc:sldMk cId="1992865588" sldId="276"/>
            <ac:picMk id="3" creationId="{7AF5F290-D4D9-4D5F-8258-0D017359087B}"/>
          </ac:picMkLst>
        </pc:picChg>
        <pc:picChg chg="add mod">
          <ac:chgData name="Jinlu Liu" userId="78a8ae01-c209-4833-a803-14efb296c1fa" providerId="ADAL" clId="{605EAD0C-2C14-49C9-9B36-055E4CDC6D39}" dt="2024-04-26T08:58:26.492" v="602" actId="1076"/>
          <ac:picMkLst>
            <pc:docMk/>
            <pc:sldMk cId="1992865588" sldId="276"/>
            <ac:picMk id="5" creationId="{7AC6DB89-E91D-4614-93B7-64A3CFF15EE7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35.905" v="606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del mod">
          <ac:chgData name="Jinlu Liu" userId="78a8ae01-c209-4833-a803-14efb296c1fa" providerId="ADAL" clId="{605EAD0C-2C14-49C9-9B36-055E4CDC6D39}" dt="2024-04-26T08:58:29.155" v="603" actId="478"/>
          <ac:picMkLst>
            <pc:docMk/>
            <pc:sldMk cId="3241683728" sldId="277"/>
            <ac:picMk id="3" creationId="{A3E8E98A-FB51-4AA1-AEC3-988D7ED79DA4}"/>
          </ac:picMkLst>
        </pc:picChg>
        <pc:picChg chg="add mod">
          <ac:chgData name="Jinlu Liu" userId="78a8ae01-c209-4833-a803-14efb296c1fa" providerId="ADAL" clId="{605EAD0C-2C14-49C9-9B36-055E4CDC6D39}" dt="2024-04-26T08:58:35.905" v="606" actId="1076"/>
          <ac:picMkLst>
            <pc:docMk/>
            <pc:sldMk cId="3241683728" sldId="277"/>
            <ac:picMk id="5" creationId="{C6D65699-CCD7-4B43-A933-A5A8F4333FF0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48.992" v="611" actId="1076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del mod">
          <ac:chgData name="Jinlu Liu" userId="78a8ae01-c209-4833-a803-14efb296c1fa" providerId="ADAL" clId="{605EAD0C-2C14-49C9-9B36-055E4CDC6D39}" dt="2024-04-26T08:58:42.656" v="608" actId="478"/>
          <ac:picMkLst>
            <pc:docMk/>
            <pc:sldMk cId="455782353" sldId="278"/>
            <ac:picMk id="3" creationId="{F6DCC225-E627-4A3F-B506-ADB0159B220E}"/>
          </ac:picMkLst>
        </pc:picChg>
        <pc:picChg chg="add mod">
          <ac:chgData name="Jinlu Liu" userId="78a8ae01-c209-4833-a803-14efb296c1fa" providerId="ADAL" clId="{605EAD0C-2C14-49C9-9B36-055E4CDC6D39}" dt="2024-04-26T08:58:48.992" v="611" actId="1076"/>
          <ac:picMkLst>
            <pc:docMk/>
            <pc:sldMk cId="455782353" sldId="278"/>
            <ac:picMk id="5" creationId="{45A15CF9-6C92-4D81-8CEF-17C190650181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26T08:58:40.034" v="607" actId="47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26T09:01:08.800" v="663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spChg chg="add del mod">
          <ac:chgData name="Jinlu Liu" userId="78a8ae01-c209-4833-a803-14efb296c1fa" providerId="ADAL" clId="{605EAD0C-2C14-49C9-9B36-055E4CDC6D39}" dt="2024-04-26T08:59:18.613" v="617"/>
          <ac:spMkLst>
            <pc:docMk/>
            <pc:sldMk cId="1301081757" sldId="282"/>
            <ac:spMk id="3" creationId="{76061F9F-2B85-463F-AA6F-6A6CDE16461B}"/>
          </ac:spMkLst>
        </pc:sp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add mod">
          <ac:chgData name="Jinlu Liu" userId="78a8ae01-c209-4833-a803-14efb296c1fa" providerId="ADAL" clId="{605EAD0C-2C14-49C9-9B36-055E4CDC6D39}" dt="2024-04-26T09:01:08.800" v="663" actId="1076"/>
          <ac:picMkLst>
            <pc:docMk/>
            <pc:sldMk cId="1301081757" sldId="282"/>
            <ac:picMk id="6" creationId="{B77F4460-6FA4-4359-B00B-BAACBA92670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8" creationId="{6C03D06F-BF93-418F-9CC4-025E84DA82AC}"/>
          </ac:picMkLst>
        </pc:picChg>
        <pc:picChg chg="add mod">
          <ac:chgData name="Jinlu Liu" userId="78a8ae01-c209-4833-a803-14efb296c1fa" providerId="ADAL" clId="{605EAD0C-2C14-49C9-9B36-055E4CDC6D39}" dt="2024-04-26T09:00:30.468" v="649" actId="1076"/>
          <ac:picMkLst>
            <pc:docMk/>
            <pc:sldMk cId="1301081757" sldId="282"/>
            <ac:picMk id="9" creationId="{6BDB248C-2454-448D-8223-F6BAA466B9F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1" creationId="{EF317AAD-2A12-4F48-92FB-8D0B46D64547}"/>
          </ac:picMkLst>
        </pc:picChg>
        <pc:picChg chg="add mod">
          <ac:chgData name="Jinlu Liu" userId="78a8ae01-c209-4833-a803-14efb296c1fa" providerId="ADAL" clId="{605EAD0C-2C14-49C9-9B36-055E4CDC6D39}" dt="2024-04-26T09:00:34.923" v="651" actId="14100"/>
          <ac:picMkLst>
            <pc:docMk/>
            <pc:sldMk cId="1301081757" sldId="282"/>
            <ac:picMk id="12" creationId="{DA45C007-EBF0-4EE6-83D2-D2301B28607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add del mod">
          <ac:chgData name="Jinlu Liu" userId="78a8ae01-c209-4833-a803-14efb296c1fa" providerId="ADAL" clId="{605EAD0C-2C14-49C9-9B36-055E4CDC6D39}" dt="2024-04-26T09:00:14.357" v="640" actId="478"/>
          <ac:picMkLst>
            <pc:docMk/>
            <pc:sldMk cId="1301081757" sldId="282"/>
            <ac:picMk id="15" creationId="{B6FE8AD9-DAFB-4353-8E05-64B7C3BEB25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26T09:00:39.191" v="653" actId="14100"/>
          <ac:picMkLst>
            <pc:docMk/>
            <pc:sldMk cId="1301081757" sldId="282"/>
            <ac:picMk id="18" creationId="{EB5FDEF9-F4F6-4801-888C-547DAC5AAFD5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  <pc:picChg chg="add mod">
          <ac:chgData name="Jinlu Liu" userId="78a8ae01-c209-4833-a803-14efb296c1fa" providerId="ADAL" clId="{605EAD0C-2C14-49C9-9B36-055E4CDC6D39}" dt="2024-04-26T09:00:42.977" v="655" actId="14100"/>
          <ac:picMkLst>
            <pc:docMk/>
            <pc:sldMk cId="1301081757" sldId="282"/>
            <ac:picMk id="21" creationId="{CD778118-26D9-4B78-8D8C-33892C5C3D76}"/>
          </ac:picMkLst>
        </pc:picChg>
        <pc:picChg chg="add mod">
          <ac:chgData name="Jinlu Liu" userId="78a8ae01-c209-4833-a803-14efb296c1fa" providerId="ADAL" clId="{605EAD0C-2C14-49C9-9B36-055E4CDC6D39}" dt="2024-04-26T09:01:07.757" v="662" actId="1076"/>
          <ac:picMkLst>
            <pc:docMk/>
            <pc:sldMk cId="1301081757" sldId="282"/>
            <ac:picMk id="23" creationId="{93AC6C6B-9ED5-48E0-869F-925593EB5CDE}"/>
          </ac:picMkLst>
        </pc:picChg>
      </pc:sldChg>
      <pc:sldChg chg="addSp delSp modSp mod">
        <pc:chgData name="Jinlu Liu" userId="78a8ae01-c209-4833-a803-14efb296c1fa" providerId="ADAL" clId="{605EAD0C-2C14-49C9-9B36-055E4CDC6D39}" dt="2024-04-26T08:59:02.575" v="6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26T08:58:58.915" v="613"/>
          <ac:spMkLst>
            <pc:docMk/>
            <pc:sldMk cId="211120387" sldId="283"/>
            <ac:spMk id="3" creationId="{B5E8AF40-7BE6-469D-912C-5912B30044EF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spChg chg="mod">
          <ac:chgData name="Jinlu Liu" userId="78a8ae01-c209-4833-a803-14efb296c1fa" providerId="ADAL" clId="{605EAD0C-2C14-49C9-9B36-055E4CDC6D39}" dt="2024-04-26T08:59:02.575" v="615" actId="1076"/>
          <ac:spMkLst>
            <pc:docMk/>
            <pc:sldMk cId="211120387" sldId="283"/>
            <ac:spMk id="6" creationId="{3E47F0E1-FB1F-6B21-DA02-059A1131FF2C}"/>
          </ac:spMkLst>
        </pc:spChg>
        <pc:picChg chg="add mod">
          <ac:chgData name="Jinlu Liu" userId="78a8ae01-c209-4833-a803-14efb296c1fa" providerId="ADAL" clId="{605EAD0C-2C14-49C9-9B36-055E4CDC6D39}" dt="2024-04-26T08:59:00.219" v="614" actId="1076"/>
          <ac:picMkLst>
            <pc:docMk/>
            <pc:sldMk cId="211120387" sldId="283"/>
            <ac:picMk id="5" creationId="{565459C8-B0B1-4F9E-BBEE-2903FA2D810E}"/>
          </ac:picMkLst>
        </pc:pic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del mod">
          <ac:chgData name="Jinlu Liu" userId="78a8ae01-c209-4833-a803-14efb296c1fa" providerId="ADAL" clId="{605EAD0C-2C14-49C9-9B36-055E4CDC6D39}" dt="2024-04-26T08:58:51.781" v="612" actId="478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  <pc:sldChg chg="addSp delSp modSp new mod">
        <pc:chgData name="Jinlu Liu" userId="78a8ae01-c209-4833-a803-14efb296c1fa" providerId="ADAL" clId="{605EAD0C-2C14-49C9-9B36-055E4CDC6D39}" dt="2024-04-26T09:03:14.356" v="798" actId="20577"/>
        <pc:sldMkLst>
          <pc:docMk/>
          <pc:sldMk cId="3034206667" sldId="285"/>
        </pc:sldMkLst>
        <pc:spChg chg="mod">
          <ac:chgData name="Jinlu Liu" userId="78a8ae01-c209-4833-a803-14efb296c1fa" providerId="ADAL" clId="{605EAD0C-2C14-49C9-9B36-055E4CDC6D39}" dt="2024-04-26T09:03:14.356" v="798" actId="20577"/>
          <ac:spMkLst>
            <pc:docMk/>
            <pc:sldMk cId="3034206667" sldId="285"/>
            <ac:spMk id="2" creationId="{A161F8B5-3F8D-4DB0-AADD-BA40C349F548}"/>
          </ac:spMkLst>
        </pc:spChg>
        <pc:spChg chg="del">
          <ac:chgData name="Jinlu Liu" userId="78a8ae01-c209-4833-a803-14efb296c1fa" providerId="ADAL" clId="{605EAD0C-2C14-49C9-9B36-055E4CDC6D39}" dt="2024-04-26T09:01:16.935" v="664"/>
          <ac:spMkLst>
            <pc:docMk/>
            <pc:sldMk cId="3034206667" sldId="285"/>
            <ac:spMk id="3" creationId="{1CEEBB26-D234-4981-A5B5-37B603A52195}"/>
          </ac:spMkLst>
        </pc:spChg>
        <pc:picChg chg="add mod">
          <ac:chgData name="Jinlu Liu" userId="78a8ae01-c209-4833-a803-14efb296c1fa" providerId="ADAL" clId="{605EAD0C-2C14-49C9-9B36-055E4CDC6D39}" dt="2024-04-26T09:01:20.778" v="667" actId="1076"/>
          <ac:picMkLst>
            <pc:docMk/>
            <pc:sldMk cId="3034206667" sldId="285"/>
            <ac:picMk id="5" creationId="{FDE27FA0-352E-410C-AC78-1E9FEB76FE7D}"/>
          </ac:picMkLst>
        </pc:picChg>
        <pc:picChg chg="add mod">
          <ac:chgData name="Jinlu Liu" userId="78a8ae01-c209-4833-a803-14efb296c1fa" providerId="ADAL" clId="{605EAD0C-2C14-49C9-9B36-055E4CDC6D39}" dt="2024-04-26T09:01:30.753" v="671" actId="14100"/>
          <ac:picMkLst>
            <pc:docMk/>
            <pc:sldMk cId="3034206667" sldId="285"/>
            <ac:picMk id="7" creationId="{A0013000-A88C-4B69-BEC4-40453D32D7D2}"/>
          </ac:picMkLst>
        </pc:picChg>
        <pc:picChg chg="add mod">
          <ac:chgData name="Jinlu Liu" userId="78a8ae01-c209-4833-a803-14efb296c1fa" providerId="ADAL" clId="{605EAD0C-2C14-49C9-9B36-055E4CDC6D39}" dt="2024-04-26T09:01:40.437" v="675" actId="14100"/>
          <ac:picMkLst>
            <pc:docMk/>
            <pc:sldMk cId="3034206667" sldId="285"/>
            <ac:picMk id="9" creationId="{84BE2B8B-9079-4DA9-83BB-BCBEA4563E32}"/>
          </ac:picMkLst>
        </pc:picChg>
        <pc:picChg chg="add mod">
          <ac:chgData name="Jinlu Liu" userId="78a8ae01-c209-4833-a803-14efb296c1fa" providerId="ADAL" clId="{605EAD0C-2C14-49C9-9B36-055E4CDC6D39}" dt="2024-04-26T09:01:50.381" v="680" actId="1076"/>
          <ac:picMkLst>
            <pc:docMk/>
            <pc:sldMk cId="3034206667" sldId="285"/>
            <ac:picMk id="11" creationId="{98B960B9-20BD-4B8E-8C5E-8BDDAAFF3AA2}"/>
          </ac:picMkLst>
        </pc:picChg>
        <pc:picChg chg="add mod">
          <ac:chgData name="Jinlu Liu" userId="78a8ae01-c209-4833-a803-14efb296c1fa" providerId="ADAL" clId="{605EAD0C-2C14-49C9-9B36-055E4CDC6D39}" dt="2024-04-26T09:01:56.906" v="683" actId="1076"/>
          <ac:picMkLst>
            <pc:docMk/>
            <pc:sldMk cId="3034206667" sldId="285"/>
            <ac:picMk id="13" creationId="{ABB9654C-1D37-4EB4-9E12-56F4637C5711}"/>
          </ac:picMkLst>
        </pc:picChg>
        <pc:picChg chg="add mod">
          <ac:chgData name="Jinlu Liu" userId="78a8ae01-c209-4833-a803-14efb296c1fa" providerId="ADAL" clId="{605EAD0C-2C14-49C9-9B36-055E4CDC6D39}" dt="2024-04-26T09:02:09.694" v="690" actId="14100"/>
          <ac:picMkLst>
            <pc:docMk/>
            <pc:sldMk cId="3034206667" sldId="285"/>
            <ac:picMk id="15" creationId="{1F67BAEC-BCB7-4C7E-B63A-5EE0CB9DA93E}"/>
          </ac:picMkLst>
        </pc:picChg>
      </pc:sldChg>
      <pc:sldChg chg="new">
        <pc:chgData name="Jinlu Liu" userId="78a8ae01-c209-4833-a803-14efb296c1fa" providerId="ADAL" clId="{605EAD0C-2C14-49C9-9B36-055E4CDC6D39}" dt="2024-04-26T09:02:27" v="693" actId="680"/>
        <pc:sldMkLst>
          <pc:docMk/>
          <pc:sldMk cId="2529851083" sldId="286"/>
        </pc:sldMkLst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D141D-ACBD-4C43-8218-E9EC5E1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8CD7-E38E-4EAC-97A3-61E6DFE8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77E6C-064A-41D0-A494-40CAA621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471"/>
            <a:ext cx="74784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D429-8ACE-414E-9A0C-D1C3A547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371600"/>
            <a:ext cx="7898361" cy="4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8D05-286E-409F-BAA3-A1D2766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9" y="1466395"/>
            <a:ext cx="83058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DB89-E91D-4614-93B7-64A3CFF1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32896"/>
            <a:ext cx="535577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5699-CCD7-4B43-A933-A5A8F433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02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5CF9-6C92-4D81-8CEF-17C19065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10343"/>
            <a:ext cx="5522686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46481" y="5289984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59C8-B0B1-4F9E-BBEE-2903FA2D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0" y="519340"/>
            <a:ext cx="4799339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F4460-6FA4-4359-B00B-BAACBA92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1" y="3316968"/>
            <a:ext cx="3012395" cy="30123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B248C-2454-448D-8223-F6BAA46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10243"/>
            <a:ext cx="2902771" cy="290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C007-EBF0-4EE6-83D2-D2301B28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10243"/>
            <a:ext cx="2902771" cy="290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FDEF9-F4F6-4801-888C-547DAC5AA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372233"/>
            <a:ext cx="2902771" cy="2902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778118-26D9-4B78-8D8C-33892C5C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316968"/>
            <a:ext cx="2902770" cy="2902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AC6C6B-9ED5-48E0-869F-925593EB5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3" y="310243"/>
            <a:ext cx="2946313" cy="29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8B5-3F8D-4DB0-AADD-BA40C34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000" dirty="0"/>
              <a:t>Posterior probability of projecting to region B given it projects </a:t>
            </a:r>
            <a:r>
              <a:rPr lang="en-GB" sz="2000"/>
              <a:t>to region A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27FA0-352E-410C-AC78-1E9FEB76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854"/>
            <a:ext cx="2971346" cy="2971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3000-A88C-4B69-BEC4-40453D32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787855"/>
            <a:ext cx="2971346" cy="297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E2B8B-9079-4DA9-83BB-BCBEA456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746467"/>
            <a:ext cx="2971346" cy="297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960B9-20BD-4B8E-8C5E-8BDDAAFF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" y="3685946"/>
            <a:ext cx="3216503" cy="3216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654C-1D37-4EB4-9E12-56F4637C5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4" y="3685946"/>
            <a:ext cx="3104243" cy="3104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7BAEC-BCB7-4C7E-B63A-5EE0CB9DA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3685946"/>
            <a:ext cx="3098348" cy="30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3F1-23DC-448E-8D26-BC5165F8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FBC8-8E93-4CDF-8502-D47CDFE9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72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6B414-0159-4FC5-9469-1269553B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A1289-8E27-4654-B995-01E41C27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7176-F3DC-4550-AB46-8D0811DC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58BA-FDC3-4C1D-A023-FD633D49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" y="425893"/>
            <a:ext cx="10775950" cy="6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4996-95B5-46A8-92B9-15CDE3C5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4726214" cy="47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580C7-3489-407E-8F76-BDFC3DE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30" y="1530350"/>
            <a:ext cx="4726214" cy="4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64B7-06FB-4295-8FF1-F512650A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515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E030C-41A2-4F01-A617-65FE0F7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265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 of projecting to region B given it projects to region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7</cp:revision>
  <dcterms:created xsi:type="dcterms:W3CDTF">2024-04-03T13:01:15Z</dcterms:created>
  <dcterms:modified xsi:type="dcterms:W3CDTF">2024-04-26T09:03:15Z</dcterms:modified>
</cp:coreProperties>
</file>