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74" r:id="rId9"/>
    <p:sldId id="261" r:id="rId10"/>
    <p:sldId id="277" r:id="rId11"/>
    <p:sldId id="276" r:id="rId12"/>
    <p:sldId id="278" r:id="rId13"/>
    <p:sldId id="279" r:id="rId14"/>
    <p:sldId id="280" r:id="rId15"/>
    <p:sldId id="262" r:id="rId16"/>
    <p:sldId id="263" r:id="rId17"/>
    <p:sldId id="268" r:id="rId18"/>
    <p:sldId id="281" r:id="rId19"/>
    <p:sldId id="282" r:id="rId20"/>
    <p:sldId id="283" r:id="rId21"/>
    <p:sldId id="284" r:id="rId22"/>
    <p:sldId id="28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E4A59A0-F615-4FCC-B59E-000CCD6E6934}">
          <p14:sldIdLst>
            <p14:sldId id="256"/>
          </p14:sldIdLst>
        </p14:section>
        <p14:section name="Bayesian" id="{2981D6DF-C1D0-4A47-8EA2-000DE163438E}">
          <p14:sldIdLst>
            <p14:sldId id="257"/>
            <p14:sldId id="258"/>
            <p14:sldId id="259"/>
            <p14:sldId id="260"/>
            <p14:sldId id="264"/>
            <p14:sldId id="267"/>
            <p14:sldId id="274"/>
            <p14:sldId id="261"/>
            <p14:sldId id="277"/>
            <p14:sldId id="276"/>
            <p14:sldId id="278"/>
            <p14:sldId id="279"/>
            <p14:sldId id="280"/>
          </p14:sldIdLst>
        </p14:section>
        <p14:section name="k-means" id="{F22F1C75-4AA0-423B-A0AA-8C6D7020DBAB}">
          <p14:sldIdLst>
            <p14:sldId id="262"/>
            <p14:sldId id="263"/>
            <p14:sldId id="268"/>
          </p14:sldIdLst>
        </p14:section>
        <p14:section name="Mouse comparisons" id="{D54EEF5A-6B0C-413F-A811-4A76E1B96CD1}">
          <p14:sldIdLst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Binomial" id="{11188551-8B90-4221-BFE8-7BA8199B37F4}">
          <p14:sldIdLst/>
        </p14:section>
        <p14:section name="comparison" id="{1BF3087A-CA41-4AF4-BFCC-1A79AD143C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lu Liu" userId="78a8ae01-c209-4833-a803-14efb296c1fa" providerId="ADAL" clId="{9067584E-2DD1-48C8-A955-D83C4E6865F3}"/>
    <pc:docChg chg="custSel addSld modSld modSection">
      <pc:chgData name="Jinlu Liu" userId="78a8ae01-c209-4833-a803-14efb296c1fa" providerId="ADAL" clId="{9067584E-2DD1-48C8-A955-D83C4E6865F3}" dt="2024-03-19T17:32:43.836" v="944" actId="20577"/>
      <pc:docMkLst>
        <pc:docMk/>
      </pc:docMkLst>
      <pc:sldChg chg="modSp mod">
        <pc:chgData name="Jinlu Liu" userId="78a8ae01-c209-4833-a803-14efb296c1fa" providerId="ADAL" clId="{9067584E-2DD1-48C8-A955-D83C4E6865F3}" dt="2024-03-19T16:46:02.186" v="509" actId="20577"/>
        <pc:sldMkLst>
          <pc:docMk/>
          <pc:sldMk cId="2303705830" sldId="257"/>
        </pc:sldMkLst>
        <pc:spChg chg="mod">
          <ac:chgData name="Jinlu Liu" userId="78a8ae01-c209-4833-a803-14efb296c1fa" providerId="ADAL" clId="{9067584E-2DD1-48C8-A955-D83C4E6865F3}" dt="2024-03-19T16:46:02.186" v="509" actId="20577"/>
          <ac:spMkLst>
            <pc:docMk/>
            <pc:sldMk cId="2303705830" sldId="257"/>
            <ac:spMk id="6" creationId="{8B2BDB2C-E702-4D7B-B403-697326B7B142}"/>
          </ac:spMkLst>
        </pc:spChg>
        <pc:picChg chg="mod">
          <ac:chgData name="Jinlu Liu" userId="78a8ae01-c209-4833-a803-14efb296c1fa" providerId="ADAL" clId="{9067584E-2DD1-48C8-A955-D83C4E6865F3}" dt="2024-03-19T16:45:59.597" v="505" actId="1076"/>
          <ac:picMkLst>
            <pc:docMk/>
            <pc:sldMk cId="2303705830" sldId="257"/>
            <ac:picMk id="7" creationId="{74C99822-B9F2-4048-85DA-1E944C8D9515}"/>
          </ac:picMkLst>
        </pc:picChg>
      </pc:sldChg>
      <pc:sldChg chg="addSp delSp modSp mod">
        <pc:chgData name="Jinlu Liu" userId="78a8ae01-c209-4833-a803-14efb296c1fa" providerId="ADAL" clId="{9067584E-2DD1-48C8-A955-D83C4E6865F3}" dt="2024-03-18T14:34:58.297" v="98" actId="1076"/>
        <pc:sldMkLst>
          <pc:docMk/>
          <pc:sldMk cId="654275408" sldId="266"/>
        </pc:sldMkLst>
        <pc:spChg chg="mod">
          <ac:chgData name="Jinlu Liu" userId="78a8ae01-c209-4833-a803-14efb296c1fa" providerId="ADAL" clId="{9067584E-2DD1-48C8-A955-D83C4E6865F3}" dt="2024-03-18T14:34:54.530" v="97" actId="20577"/>
          <ac:spMkLst>
            <pc:docMk/>
            <pc:sldMk cId="654275408" sldId="266"/>
            <ac:spMk id="2" creationId="{F60F0957-EB80-4CC7-85B5-334ACCD739D9}"/>
          </ac:spMkLst>
        </pc:spChg>
        <pc:picChg chg="add del mod">
          <ac:chgData name="Jinlu Liu" userId="78a8ae01-c209-4833-a803-14efb296c1fa" providerId="ADAL" clId="{9067584E-2DD1-48C8-A955-D83C4E6865F3}" dt="2024-03-18T14:34:14.039" v="3" actId="478"/>
          <ac:picMkLst>
            <pc:docMk/>
            <pc:sldMk cId="654275408" sldId="266"/>
            <ac:picMk id="7" creationId="{F258658A-5387-4FF9-847D-9218992D66D3}"/>
          </ac:picMkLst>
        </pc:picChg>
        <pc:picChg chg="add mod">
          <ac:chgData name="Jinlu Liu" userId="78a8ae01-c209-4833-a803-14efb296c1fa" providerId="ADAL" clId="{9067584E-2DD1-48C8-A955-D83C4E6865F3}" dt="2024-03-18T14:34:58.297" v="98" actId="1076"/>
          <ac:picMkLst>
            <pc:docMk/>
            <pc:sldMk cId="654275408" sldId="266"/>
            <ac:picMk id="9" creationId="{B4A3B6B0-7D67-4290-BFD2-4040CA5B2DEC}"/>
          </ac:picMkLst>
        </pc:picChg>
      </pc:sldChg>
      <pc:sldChg chg="modSp mod">
        <pc:chgData name="Jinlu Liu" userId="78a8ae01-c209-4833-a803-14efb296c1fa" providerId="ADAL" clId="{9067584E-2DD1-48C8-A955-D83C4E6865F3}" dt="2024-03-19T17:02:04.636" v="510" actId="255"/>
        <pc:sldMkLst>
          <pc:docMk/>
          <pc:sldMk cId="2478525457" sldId="267"/>
        </pc:sldMkLst>
        <pc:spChg chg="mod">
          <ac:chgData name="Jinlu Liu" userId="78a8ae01-c209-4833-a803-14efb296c1fa" providerId="ADAL" clId="{9067584E-2DD1-48C8-A955-D83C4E6865F3}" dt="2024-03-19T17:02:04.636" v="510" actId="255"/>
          <ac:spMkLst>
            <pc:docMk/>
            <pc:sldMk cId="2478525457" sldId="267"/>
            <ac:spMk id="2" creationId="{ECD9DAA2-AE4E-4E1F-844F-3E8007CF8990}"/>
          </ac:spMkLst>
        </pc:spChg>
      </pc:sldChg>
      <pc:sldChg chg="addSp delSp modSp new mod">
        <pc:chgData name="Jinlu Liu" userId="78a8ae01-c209-4833-a803-14efb296c1fa" providerId="ADAL" clId="{9067584E-2DD1-48C8-A955-D83C4E6865F3}" dt="2024-03-18T15:47:54.440" v="371" actId="1076"/>
        <pc:sldMkLst>
          <pc:docMk/>
          <pc:sldMk cId="1062846705" sldId="269"/>
        </pc:sldMkLst>
        <pc:spChg chg="del">
          <ac:chgData name="Jinlu Liu" userId="78a8ae01-c209-4833-a803-14efb296c1fa" providerId="ADAL" clId="{9067584E-2DD1-48C8-A955-D83C4E6865F3}" dt="2024-03-18T14:45:29.105" v="99" actId="478"/>
          <ac:spMkLst>
            <pc:docMk/>
            <pc:sldMk cId="1062846705" sldId="269"/>
            <ac:spMk id="2" creationId="{59C2C86D-A72A-42B1-812C-C7C161FFAFE0}"/>
          </ac:spMkLst>
        </pc:spChg>
        <pc:spChg chg="mod">
          <ac:chgData name="Jinlu Liu" userId="78a8ae01-c209-4833-a803-14efb296c1fa" providerId="ADAL" clId="{9067584E-2DD1-48C8-A955-D83C4E6865F3}" dt="2024-03-18T14:46:32.181" v="313" actId="1076"/>
          <ac:spMkLst>
            <pc:docMk/>
            <pc:sldMk cId="1062846705" sldId="269"/>
            <ac:spMk id="3" creationId="{2272557A-556C-4337-B05C-8A6AB8580132}"/>
          </ac:spMkLst>
        </pc:spChg>
        <pc:picChg chg="add mod">
          <ac:chgData name="Jinlu Liu" userId="78a8ae01-c209-4833-a803-14efb296c1fa" providerId="ADAL" clId="{9067584E-2DD1-48C8-A955-D83C4E6865F3}" dt="2024-03-18T15:47:54.440" v="371" actId="1076"/>
          <ac:picMkLst>
            <pc:docMk/>
            <pc:sldMk cId="1062846705" sldId="269"/>
            <ac:picMk id="5" creationId="{98967CB6-4489-4DB6-9C42-6BEC7267FD81}"/>
          </ac:picMkLst>
        </pc:picChg>
        <pc:picChg chg="add mod">
          <ac:chgData name="Jinlu Liu" userId="78a8ae01-c209-4833-a803-14efb296c1fa" providerId="ADAL" clId="{9067584E-2DD1-48C8-A955-D83C4E6865F3}" dt="2024-03-18T15:47:54.440" v="371" actId="1076"/>
          <ac:picMkLst>
            <pc:docMk/>
            <pc:sldMk cId="1062846705" sldId="269"/>
            <ac:picMk id="6" creationId="{EED646AE-8A97-48B4-94C3-5C340B479A69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8T15:47:00.922" v="356" actId="1076"/>
        <pc:sldMkLst>
          <pc:docMk/>
          <pc:sldMk cId="2054459301" sldId="270"/>
        </pc:sldMkLst>
        <pc:spChg chg="del">
          <ac:chgData name="Jinlu Liu" userId="78a8ae01-c209-4833-a803-14efb296c1fa" providerId="ADAL" clId="{9067584E-2DD1-48C8-A955-D83C4E6865F3}" dt="2024-03-18T15:13:57.656" v="343" actId="478"/>
          <ac:spMkLst>
            <pc:docMk/>
            <pc:sldMk cId="2054459301" sldId="270"/>
            <ac:spMk id="2" creationId="{11B9B30C-DC8E-4FA7-8EAD-11AEBA11B675}"/>
          </ac:spMkLst>
        </pc:spChg>
        <pc:spChg chg="del">
          <ac:chgData name="Jinlu Liu" userId="78a8ae01-c209-4833-a803-14efb296c1fa" providerId="ADAL" clId="{9067584E-2DD1-48C8-A955-D83C4E6865F3}" dt="2024-03-18T15:12:55.357" v="321"/>
          <ac:spMkLst>
            <pc:docMk/>
            <pc:sldMk cId="2054459301" sldId="270"/>
            <ac:spMk id="3" creationId="{0F68CEB7-0B5B-4037-8B8F-C11D412BACAA}"/>
          </ac:spMkLst>
        </pc:spChg>
        <pc:spChg chg="add del mod">
          <ac:chgData name="Jinlu Liu" userId="78a8ae01-c209-4833-a803-14efb296c1fa" providerId="ADAL" clId="{9067584E-2DD1-48C8-A955-D83C4E6865F3}" dt="2024-03-18T15:13:57.656" v="343" actId="478"/>
          <ac:spMkLst>
            <pc:docMk/>
            <pc:sldMk cId="2054459301" sldId="270"/>
            <ac:spMk id="7" creationId="{AB7BFCE2-C919-4B94-B07C-3C5DA8F3B734}"/>
          </ac:spMkLst>
        </pc:spChg>
        <pc:spChg chg="add del mod">
          <ac:chgData name="Jinlu Liu" userId="78a8ae01-c209-4833-a803-14efb296c1fa" providerId="ADAL" clId="{9067584E-2DD1-48C8-A955-D83C4E6865F3}" dt="2024-03-18T15:46:41.501" v="349" actId="478"/>
          <ac:spMkLst>
            <pc:docMk/>
            <pc:sldMk cId="2054459301" sldId="270"/>
            <ac:spMk id="11" creationId="{79E4B960-80BE-49BD-BF3D-9F67FFF11747}"/>
          </ac:spMkLst>
        </pc:spChg>
        <pc:picChg chg="add del mod">
          <ac:chgData name="Jinlu Liu" userId="78a8ae01-c209-4833-a803-14efb296c1fa" providerId="ADAL" clId="{9067584E-2DD1-48C8-A955-D83C4E6865F3}" dt="2024-03-18T15:13:33.411" v="333" actId="21"/>
          <ac:picMkLst>
            <pc:docMk/>
            <pc:sldMk cId="2054459301" sldId="270"/>
            <ac:picMk id="5" creationId="{5D1C6DFF-CFEF-4EA2-938C-07C4E288828A}"/>
          </ac:picMkLst>
        </pc:picChg>
        <pc:picChg chg="add mod">
          <ac:chgData name="Jinlu Liu" userId="78a8ae01-c209-4833-a803-14efb296c1fa" providerId="ADAL" clId="{9067584E-2DD1-48C8-A955-D83C4E6865F3}" dt="2024-03-18T15:20:20.145" v="346" actId="14100"/>
          <ac:picMkLst>
            <pc:docMk/>
            <pc:sldMk cId="2054459301" sldId="270"/>
            <ac:picMk id="8" creationId="{33029052-EB80-481B-9DA8-D817CA461773}"/>
          </ac:picMkLst>
        </pc:picChg>
        <pc:picChg chg="add del mod">
          <ac:chgData name="Jinlu Liu" userId="78a8ae01-c209-4833-a803-14efb296c1fa" providerId="ADAL" clId="{9067584E-2DD1-48C8-A955-D83C4E6865F3}" dt="2024-03-18T15:46:25.344" v="348" actId="478"/>
          <ac:picMkLst>
            <pc:docMk/>
            <pc:sldMk cId="2054459301" sldId="270"/>
            <ac:picMk id="9" creationId="{E5B81FB4-365F-4767-967C-66C6C7A89C10}"/>
          </ac:picMkLst>
        </pc:picChg>
        <pc:picChg chg="add mod">
          <ac:chgData name="Jinlu Liu" userId="78a8ae01-c209-4833-a803-14efb296c1fa" providerId="ADAL" clId="{9067584E-2DD1-48C8-A955-D83C4E6865F3}" dt="2024-03-18T15:47:00.922" v="356" actId="1076"/>
          <ac:picMkLst>
            <pc:docMk/>
            <pc:sldMk cId="2054459301" sldId="270"/>
            <ac:picMk id="13" creationId="{F0865204-3BF6-4A0E-9AEA-236670A668E5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8T15:47:41.203" v="368" actId="1076"/>
        <pc:sldMkLst>
          <pc:docMk/>
          <pc:sldMk cId="255377094" sldId="271"/>
        </pc:sldMkLst>
        <pc:spChg chg="del">
          <ac:chgData name="Jinlu Liu" userId="78a8ae01-c209-4833-a803-14efb296c1fa" providerId="ADAL" clId="{9067584E-2DD1-48C8-A955-D83C4E6865F3}" dt="2024-03-18T15:47:19.904" v="358" actId="478"/>
          <ac:spMkLst>
            <pc:docMk/>
            <pc:sldMk cId="255377094" sldId="271"/>
            <ac:spMk id="2" creationId="{9EDA222B-D7AF-4842-B562-B88F5DD0CF33}"/>
          </ac:spMkLst>
        </pc:spChg>
        <pc:spChg chg="del">
          <ac:chgData name="Jinlu Liu" userId="78a8ae01-c209-4833-a803-14efb296c1fa" providerId="ADAL" clId="{9067584E-2DD1-48C8-A955-D83C4E6865F3}" dt="2024-03-18T15:13:14.534" v="328"/>
          <ac:spMkLst>
            <pc:docMk/>
            <pc:sldMk cId="255377094" sldId="271"/>
            <ac:spMk id="3" creationId="{A9139F86-BEBC-4499-89AE-6B3F36860D79}"/>
          </ac:spMkLst>
        </pc:spChg>
        <pc:spChg chg="add del mod">
          <ac:chgData name="Jinlu Liu" userId="78a8ae01-c209-4833-a803-14efb296c1fa" providerId="ADAL" clId="{9067584E-2DD1-48C8-A955-D83C4E6865F3}" dt="2024-03-18T15:47:18.014" v="357"/>
          <ac:spMkLst>
            <pc:docMk/>
            <pc:sldMk cId="255377094" sldId="271"/>
            <ac:spMk id="7" creationId="{B5C86B2E-B6F3-4977-8D65-E069DBBEA84C}"/>
          </ac:spMkLst>
        </pc:spChg>
        <pc:picChg chg="add del mod">
          <ac:chgData name="Jinlu Liu" userId="78a8ae01-c209-4833-a803-14efb296c1fa" providerId="ADAL" clId="{9067584E-2DD1-48C8-A955-D83C4E6865F3}" dt="2024-03-18T15:13:47.668" v="339" actId="21"/>
          <ac:picMkLst>
            <pc:docMk/>
            <pc:sldMk cId="255377094" sldId="271"/>
            <ac:picMk id="5" creationId="{0DF2867E-81FB-42FB-B9CC-267FC524ABBD}"/>
          </ac:picMkLst>
        </pc:picChg>
        <pc:picChg chg="add mod">
          <ac:chgData name="Jinlu Liu" userId="78a8ae01-c209-4833-a803-14efb296c1fa" providerId="ADAL" clId="{9067584E-2DD1-48C8-A955-D83C4E6865F3}" dt="2024-03-18T15:47:24.185" v="361" actId="1076"/>
          <ac:picMkLst>
            <pc:docMk/>
            <pc:sldMk cId="255377094" sldId="271"/>
            <ac:picMk id="9" creationId="{9734BD43-770D-412E-9A14-B58F7133DDF7}"/>
          </ac:picMkLst>
        </pc:picChg>
        <pc:picChg chg="add mod">
          <ac:chgData name="Jinlu Liu" userId="78a8ae01-c209-4833-a803-14efb296c1fa" providerId="ADAL" clId="{9067584E-2DD1-48C8-A955-D83C4E6865F3}" dt="2024-03-18T15:47:41.203" v="368" actId="1076"/>
          <ac:picMkLst>
            <pc:docMk/>
            <pc:sldMk cId="255377094" sldId="271"/>
            <ac:picMk id="11" creationId="{B3BB8A1F-A582-4090-89FA-9178A31EA0A0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8T15:48:31.319" v="378" actId="14100"/>
        <pc:sldMkLst>
          <pc:docMk/>
          <pc:sldMk cId="280099353" sldId="272"/>
        </pc:sldMkLst>
        <pc:spChg chg="del">
          <ac:chgData name="Jinlu Liu" userId="78a8ae01-c209-4833-a803-14efb296c1fa" providerId="ADAL" clId="{9067584E-2DD1-48C8-A955-D83C4E6865F3}" dt="2024-03-18T15:48:02.635" v="373" actId="478"/>
          <ac:spMkLst>
            <pc:docMk/>
            <pc:sldMk cId="280099353" sldId="272"/>
            <ac:spMk id="2" creationId="{C8AFB7CB-5C2E-497C-A29A-D65F76799094}"/>
          </ac:spMkLst>
        </pc:spChg>
        <pc:spChg chg="del">
          <ac:chgData name="Jinlu Liu" userId="78a8ae01-c209-4833-a803-14efb296c1fa" providerId="ADAL" clId="{9067584E-2DD1-48C8-A955-D83C4E6865F3}" dt="2024-03-18T15:48:02.635" v="373" actId="478"/>
          <ac:spMkLst>
            <pc:docMk/>
            <pc:sldMk cId="280099353" sldId="272"/>
            <ac:spMk id="3" creationId="{EE11A29F-4392-4987-A326-AF93C19E3183}"/>
          </ac:spMkLst>
        </pc:spChg>
        <pc:picChg chg="add mod">
          <ac:chgData name="Jinlu Liu" userId="78a8ae01-c209-4833-a803-14efb296c1fa" providerId="ADAL" clId="{9067584E-2DD1-48C8-A955-D83C4E6865F3}" dt="2024-03-18T15:48:31.319" v="378" actId="14100"/>
          <ac:picMkLst>
            <pc:docMk/>
            <pc:sldMk cId="280099353" sldId="272"/>
            <ac:picMk id="5" creationId="{6C51C247-EEE5-41F2-AC2A-F0C68B97BF81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8T16:26:37.087" v="503" actId="20577"/>
        <pc:sldMkLst>
          <pc:docMk/>
          <pc:sldMk cId="3384237116" sldId="273"/>
        </pc:sldMkLst>
        <pc:spChg chg="del">
          <ac:chgData name="Jinlu Liu" userId="78a8ae01-c209-4833-a803-14efb296c1fa" providerId="ADAL" clId="{9067584E-2DD1-48C8-A955-D83C4E6865F3}" dt="2024-03-18T16:05:09.586" v="380" actId="478"/>
          <ac:spMkLst>
            <pc:docMk/>
            <pc:sldMk cId="3384237116" sldId="273"/>
            <ac:spMk id="2" creationId="{AC25FBF1-E499-4F91-AE39-ABE82C848EEA}"/>
          </ac:spMkLst>
        </pc:spChg>
        <pc:spChg chg="del">
          <ac:chgData name="Jinlu Liu" userId="78a8ae01-c209-4833-a803-14efb296c1fa" providerId="ADAL" clId="{9067584E-2DD1-48C8-A955-D83C4E6865F3}" dt="2024-03-18T16:05:09.586" v="380" actId="478"/>
          <ac:spMkLst>
            <pc:docMk/>
            <pc:sldMk cId="3384237116" sldId="273"/>
            <ac:spMk id="3" creationId="{046BF75B-97E0-4EC1-A036-4F1349C1F254}"/>
          </ac:spMkLst>
        </pc:spChg>
        <pc:spChg chg="add mod">
          <ac:chgData name="Jinlu Liu" userId="78a8ae01-c209-4833-a803-14efb296c1fa" providerId="ADAL" clId="{9067584E-2DD1-48C8-A955-D83C4E6865F3}" dt="2024-03-18T16:06:00.194" v="408" actId="1076"/>
          <ac:spMkLst>
            <pc:docMk/>
            <pc:sldMk cId="3384237116" sldId="273"/>
            <ac:spMk id="8" creationId="{F795A6A2-31A7-4618-A744-6CE6D3CE5FC6}"/>
          </ac:spMkLst>
        </pc:spChg>
        <pc:spChg chg="add mod">
          <ac:chgData name="Jinlu Liu" userId="78a8ae01-c209-4833-a803-14efb296c1fa" providerId="ADAL" clId="{9067584E-2DD1-48C8-A955-D83C4E6865F3}" dt="2024-03-18T16:26:37.087" v="503" actId="20577"/>
          <ac:spMkLst>
            <pc:docMk/>
            <pc:sldMk cId="3384237116" sldId="273"/>
            <ac:spMk id="9" creationId="{75D09BB4-C614-4850-94B0-8305631F2FFF}"/>
          </ac:spMkLst>
        </pc:spChg>
        <pc:picChg chg="add mod">
          <ac:chgData name="Jinlu Liu" userId="78a8ae01-c209-4833-a803-14efb296c1fa" providerId="ADAL" clId="{9067584E-2DD1-48C8-A955-D83C4E6865F3}" dt="2024-03-18T16:05:18.716" v="387" actId="1076"/>
          <ac:picMkLst>
            <pc:docMk/>
            <pc:sldMk cId="3384237116" sldId="273"/>
            <ac:picMk id="5" creationId="{3E86CE03-61EA-4D10-91CE-F9B7EC0A55FD}"/>
          </ac:picMkLst>
        </pc:picChg>
        <pc:picChg chg="add mod">
          <ac:chgData name="Jinlu Liu" userId="78a8ae01-c209-4833-a803-14efb296c1fa" providerId="ADAL" clId="{9067584E-2DD1-48C8-A955-D83C4E6865F3}" dt="2024-03-18T16:05:28.947" v="390" actId="14100"/>
          <ac:picMkLst>
            <pc:docMk/>
            <pc:sldMk cId="3384237116" sldId="273"/>
            <ac:picMk id="7" creationId="{570FAEE7-D896-45E9-A15E-EC86C3F3891B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9T17:06:19.767" v="516"/>
        <pc:sldMkLst>
          <pc:docMk/>
          <pc:sldMk cId="978135275" sldId="274"/>
        </pc:sldMkLst>
        <pc:spChg chg="mod">
          <ac:chgData name="Jinlu Liu" userId="78a8ae01-c209-4833-a803-14efb296c1fa" providerId="ADAL" clId="{9067584E-2DD1-48C8-A955-D83C4E6865F3}" dt="2024-03-19T17:06:19.767" v="516"/>
          <ac:spMkLst>
            <pc:docMk/>
            <pc:sldMk cId="978135275" sldId="274"/>
            <ac:spMk id="2" creationId="{4A7D980B-7B83-429E-B810-1B121633A43B}"/>
          </ac:spMkLst>
        </pc:spChg>
        <pc:spChg chg="del">
          <ac:chgData name="Jinlu Liu" userId="78a8ae01-c209-4833-a803-14efb296c1fa" providerId="ADAL" clId="{9067584E-2DD1-48C8-A955-D83C4E6865F3}" dt="2024-03-19T17:06:04.879" v="512" actId="478"/>
          <ac:spMkLst>
            <pc:docMk/>
            <pc:sldMk cId="978135275" sldId="274"/>
            <ac:spMk id="3" creationId="{D0FFFAD2-B6F9-4128-AC16-B25B96F9AC89}"/>
          </ac:spMkLst>
        </pc:spChg>
        <pc:picChg chg="add mod">
          <ac:chgData name="Jinlu Liu" userId="78a8ae01-c209-4833-a803-14efb296c1fa" providerId="ADAL" clId="{9067584E-2DD1-48C8-A955-D83C4E6865F3}" dt="2024-03-19T17:06:05.767" v="513"/>
          <ac:picMkLst>
            <pc:docMk/>
            <pc:sldMk cId="978135275" sldId="274"/>
            <ac:picMk id="5" creationId="{E76F88AF-EE71-49F7-AC98-24D0F5ABD5F2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9T17:24:15.304" v="628" actId="20577"/>
        <pc:sldMkLst>
          <pc:docMk/>
          <pc:sldMk cId="1865936040" sldId="275"/>
        </pc:sldMkLst>
        <pc:spChg chg="mod">
          <ac:chgData name="Jinlu Liu" userId="78a8ae01-c209-4833-a803-14efb296c1fa" providerId="ADAL" clId="{9067584E-2DD1-48C8-A955-D83C4E6865F3}" dt="2024-03-19T17:24:15.304" v="628" actId="20577"/>
          <ac:spMkLst>
            <pc:docMk/>
            <pc:sldMk cId="1865936040" sldId="275"/>
            <ac:spMk id="2" creationId="{4168C583-7E59-430E-804B-8FE25A882227}"/>
          </ac:spMkLst>
        </pc:spChg>
        <pc:spChg chg="del">
          <ac:chgData name="Jinlu Liu" userId="78a8ae01-c209-4833-a803-14efb296c1fa" providerId="ADAL" clId="{9067584E-2DD1-48C8-A955-D83C4E6865F3}" dt="2024-03-19T17:23:29.641" v="518" actId="478"/>
          <ac:spMkLst>
            <pc:docMk/>
            <pc:sldMk cId="1865936040" sldId="275"/>
            <ac:spMk id="3" creationId="{B811ECBC-8F06-495D-A9E2-2D1CB81062F0}"/>
          </ac:spMkLst>
        </pc:spChg>
        <pc:picChg chg="add mod">
          <ac:chgData name="Jinlu Liu" userId="78a8ae01-c209-4833-a803-14efb296c1fa" providerId="ADAL" clId="{9067584E-2DD1-48C8-A955-D83C4E6865F3}" dt="2024-03-19T17:23:34.566" v="523" actId="1076"/>
          <ac:picMkLst>
            <pc:docMk/>
            <pc:sldMk cId="1865936040" sldId="275"/>
            <ac:picMk id="5" creationId="{A5E00299-27F7-4478-B45C-26418AE96832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9T17:32:43.836" v="944" actId="20577"/>
        <pc:sldMkLst>
          <pc:docMk/>
          <pc:sldMk cId="345600431" sldId="276"/>
        </pc:sldMkLst>
        <pc:spChg chg="mod">
          <ac:chgData name="Jinlu Liu" userId="78a8ae01-c209-4833-a803-14efb296c1fa" providerId="ADAL" clId="{9067584E-2DD1-48C8-A955-D83C4E6865F3}" dt="2024-03-19T17:32:43.836" v="944" actId="20577"/>
          <ac:spMkLst>
            <pc:docMk/>
            <pc:sldMk cId="345600431" sldId="276"/>
            <ac:spMk id="2" creationId="{59F70DE4-3AAD-4498-A1F5-0BD1DDCDA8AA}"/>
          </ac:spMkLst>
        </pc:spChg>
        <pc:spChg chg="del">
          <ac:chgData name="Jinlu Liu" userId="78a8ae01-c209-4833-a803-14efb296c1fa" providerId="ADAL" clId="{9067584E-2DD1-48C8-A955-D83C4E6865F3}" dt="2024-03-19T17:30:09.817" v="734" actId="478"/>
          <ac:spMkLst>
            <pc:docMk/>
            <pc:sldMk cId="345600431" sldId="276"/>
            <ac:spMk id="3" creationId="{FF396A5F-3F8E-4512-BCC2-40D70F7161B9}"/>
          </ac:spMkLst>
        </pc:spChg>
        <pc:picChg chg="add mod">
          <ac:chgData name="Jinlu Liu" userId="78a8ae01-c209-4833-a803-14efb296c1fa" providerId="ADAL" clId="{9067584E-2DD1-48C8-A955-D83C4E6865F3}" dt="2024-03-19T17:31:42.099" v="737" actId="1076"/>
          <ac:picMkLst>
            <pc:docMk/>
            <pc:sldMk cId="345600431" sldId="276"/>
            <ac:picMk id="5" creationId="{A4954BC7-F990-4E00-AFDE-34B57D8B3B38}"/>
          </ac:picMkLst>
        </pc:picChg>
      </pc:sldChg>
    </pc:docChg>
  </pc:docChgLst>
  <pc:docChgLst>
    <pc:chgData name="Jinlu Liu" userId="78a8ae01-c209-4833-a803-14efb296c1fa" providerId="ADAL" clId="{84474861-6A75-48C5-AA8F-E47B908A5E85}"/>
    <pc:docChg chg="custSel addSld delSld modSld addSection modSection">
      <pc:chgData name="Jinlu Liu" userId="78a8ae01-c209-4833-a803-14efb296c1fa" providerId="ADAL" clId="{84474861-6A75-48C5-AA8F-E47B908A5E85}" dt="2024-04-26T09:12:13.784" v="386" actId="20577"/>
      <pc:docMkLst>
        <pc:docMk/>
      </pc:docMkLst>
      <pc:sldChg chg="addSp delSp modSp mod">
        <pc:chgData name="Jinlu Liu" userId="78a8ae01-c209-4833-a803-14efb296c1fa" providerId="ADAL" clId="{84474861-6A75-48C5-AA8F-E47B908A5E85}" dt="2024-04-26T07:55:07.799" v="10" actId="20577"/>
        <pc:sldMkLst>
          <pc:docMk/>
          <pc:sldMk cId="2303705830" sldId="257"/>
        </pc:sldMkLst>
        <pc:spChg chg="add del">
          <ac:chgData name="Jinlu Liu" userId="78a8ae01-c209-4833-a803-14efb296c1fa" providerId="ADAL" clId="{84474861-6A75-48C5-AA8F-E47B908A5E85}" dt="2024-04-26T07:54:56.243" v="2" actId="478"/>
          <ac:spMkLst>
            <pc:docMk/>
            <pc:sldMk cId="2303705830" sldId="257"/>
            <ac:spMk id="5" creationId="{68F745C8-31BC-479F-BBC6-2B38F17D62C0}"/>
          </ac:spMkLst>
        </pc:spChg>
        <pc:spChg chg="mod">
          <ac:chgData name="Jinlu Liu" userId="78a8ae01-c209-4833-a803-14efb296c1fa" providerId="ADAL" clId="{84474861-6A75-48C5-AA8F-E47B908A5E85}" dt="2024-04-26T07:55:07.799" v="10" actId="20577"/>
          <ac:spMkLst>
            <pc:docMk/>
            <pc:sldMk cId="2303705830" sldId="257"/>
            <ac:spMk id="6" creationId="{8B2BDB2C-E702-4D7B-B403-697326B7B142}"/>
          </ac:spMkLst>
        </pc:spChg>
        <pc:picChg chg="add mod">
          <ac:chgData name="Jinlu Liu" userId="78a8ae01-c209-4833-a803-14efb296c1fa" providerId="ADAL" clId="{84474861-6A75-48C5-AA8F-E47B908A5E85}" dt="2024-04-26T07:55:05.175" v="5" actId="1076"/>
          <ac:picMkLst>
            <pc:docMk/>
            <pc:sldMk cId="2303705830" sldId="257"/>
            <ac:picMk id="4" creationId="{B72F8511-5182-4DDD-BD11-76BF478360F8}"/>
          </ac:picMkLst>
        </pc:picChg>
        <pc:picChg chg="del">
          <ac:chgData name="Jinlu Liu" userId="78a8ae01-c209-4833-a803-14efb296c1fa" providerId="ADAL" clId="{84474861-6A75-48C5-AA8F-E47B908A5E85}" dt="2024-04-26T07:54:48.397" v="0" actId="478"/>
          <ac:picMkLst>
            <pc:docMk/>
            <pc:sldMk cId="2303705830" sldId="257"/>
            <ac:picMk id="7" creationId="{74C99822-B9F2-4048-85DA-1E944C8D9515}"/>
          </ac:picMkLst>
        </pc:picChg>
      </pc:sldChg>
      <pc:sldChg chg="addSp delSp modSp mod">
        <pc:chgData name="Jinlu Liu" userId="78a8ae01-c209-4833-a803-14efb296c1fa" providerId="ADAL" clId="{84474861-6A75-48C5-AA8F-E47B908A5E85}" dt="2024-04-26T07:55:23.145" v="15" actId="1076"/>
        <pc:sldMkLst>
          <pc:docMk/>
          <pc:sldMk cId="2741256159" sldId="258"/>
        </pc:sldMkLst>
        <pc:spChg chg="add del mod">
          <ac:chgData name="Jinlu Liu" userId="78a8ae01-c209-4833-a803-14efb296c1fa" providerId="ADAL" clId="{84474861-6A75-48C5-AA8F-E47B908A5E85}" dt="2024-04-26T07:55:16.924" v="12"/>
          <ac:spMkLst>
            <pc:docMk/>
            <pc:sldMk cId="2741256159" sldId="258"/>
            <ac:spMk id="3" creationId="{902D984D-38F3-4783-9BC9-EB6E017392A4}"/>
          </ac:spMkLst>
        </pc:spChg>
        <pc:picChg chg="add mod">
          <ac:chgData name="Jinlu Liu" userId="78a8ae01-c209-4833-a803-14efb296c1fa" providerId="ADAL" clId="{84474861-6A75-48C5-AA8F-E47B908A5E85}" dt="2024-04-26T07:55:23.145" v="15" actId="1076"/>
          <ac:picMkLst>
            <pc:docMk/>
            <pc:sldMk cId="2741256159" sldId="258"/>
            <ac:picMk id="5" creationId="{489B9B3A-9734-4801-AEB5-5F393F04FA71}"/>
          </ac:picMkLst>
        </pc:picChg>
        <pc:picChg chg="del">
          <ac:chgData name="Jinlu Liu" userId="78a8ae01-c209-4833-a803-14efb296c1fa" providerId="ADAL" clId="{84474861-6A75-48C5-AA8F-E47B908A5E85}" dt="2024-04-26T07:55:12.831" v="11" actId="478"/>
          <ac:picMkLst>
            <pc:docMk/>
            <pc:sldMk cId="2741256159" sldId="258"/>
            <ac:picMk id="6" creationId="{A3166965-3AA0-49FD-8323-882EC8BAC049}"/>
          </ac:picMkLst>
        </pc:picChg>
      </pc:sldChg>
      <pc:sldChg chg="addSp delSp modSp mod">
        <pc:chgData name="Jinlu Liu" userId="78a8ae01-c209-4833-a803-14efb296c1fa" providerId="ADAL" clId="{84474861-6A75-48C5-AA8F-E47B908A5E85}" dt="2024-04-26T07:55:47.641" v="23" actId="1076"/>
        <pc:sldMkLst>
          <pc:docMk/>
          <pc:sldMk cId="1812519805" sldId="259"/>
        </pc:sldMkLst>
        <pc:spChg chg="add del mod">
          <ac:chgData name="Jinlu Liu" userId="78a8ae01-c209-4833-a803-14efb296c1fa" providerId="ADAL" clId="{84474861-6A75-48C5-AA8F-E47B908A5E85}" dt="2024-04-26T07:55:34.161" v="17"/>
          <ac:spMkLst>
            <pc:docMk/>
            <pc:sldMk cId="1812519805" sldId="259"/>
            <ac:spMk id="3" creationId="{AA4AAEC0-41A2-4F9D-B262-8613F3B6B872}"/>
          </ac:spMkLst>
        </pc:spChg>
        <pc:picChg chg="del">
          <ac:chgData name="Jinlu Liu" userId="78a8ae01-c209-4833-a803-14efb296c1fa" providerId="ADAL" clId="{84474861-6A75-48C5-AA8F-E47B908A5E85}" dt="2024-04-26T07:55:29.123" v="16" actId="478"/>
          <ac:picMkLst>
            <pc:docMk/>
            <pc:sldMk cId="1812519805" sldId="259"/>
            <ac:picMk id="5" creationId="{1D8DC62B-269B-4822-A9E9-CD4AAA91C2F3}"/>
          </ac:picMkLst>
        </pc:picChg>
        <pc:picChg chg="add mod">
          <ac:chgData name="Jinlu Liu" userId="78a8ae01-c209-4833-a803-14efb296c1fa" providerId="ADAL" clId="{84474861-6A75-48C5-AA8F-E47B908A5E85}" dt="2024-04-26T07:55:36.240" v="18" actId="1076"/>
          <ac:picMkLst>
            <pc:docMk/>
            <pc:sldMk cId="1812519805" sldId="259"/>
            <ac:picMk id="6" creationId="{B65AF6E3-AEB8-43B5-9C44-01A912546DBC}"/>
          </ac:picMkLst>
        </pc:picChg>
        <pc:picChg chg="del">
          <ac:chgData name="Jinlu Liu" userId="78a8ae01-c209-4833-a803-14efb296c1fa" providerId="ADAL" clId="{84474861-6A75-48C5-AA8F-E47B908A5E85}" dt="2024-04-26T07:55:29.123" v="16" actId="478"/>
          <ac:picMkLst>
            <pc:docMk/>
            <pc:sldMk cId="1812519805" sldId="259"/>
            <ac:picMk id="7" creationId="{BB520516-D44D-46C8-9367-5E22A9738FA2}"/>
          </ac:picMkLst>
        </pc:picChg>
        <pc:picChg chg="add mod">
          <ac:chgData name="Jinlu Liu" userId="78a8ae01-c209-4833-a803-14efb296c1fa" providerId="ADAL" clId="{84474861-6A75-48C5-AA8F-E47B908A5E85}" dt="2024-04-26T07:55:47.641" v="23" actId="1076"/>
          <ac:picMkLst>
            <pc:docMk/>
            <pc:sldMk cId="1812519805" sldId="259"/>
            <ac:picMk id="9" creationId="{38DE3F48-D211-4AD6-A8EF-0A982E2D2E43}"/>
          </ac:picMkLst>
        </pc:picChg>
      </pc:sldChg>
      <pc:sldChg chg="addSp delSp modSp mod">
        <pc:chgData name="Jinlu Liu" userId="78a8ae01-c209-4833-a803-14efb296c1fa" providerId="ADAL" clId="{84474861-6A75-48C5-AA8F-E47B908A5E85}" dt="2024-04-26T07:55:59.010" v="27" actId="1076"/>
        <pc:sldMkLst>
          <pc:docMk/>
          <pc:sldMk cId="2435384474" sldId="260"/>
        </pc:sldMkLst>
        <pc:picChg chg="del">
          <ac:chgData name="Jinlu Liu" userId="78a8ae01-c209-4833-a803-14efb296c1fa" providerId="ADAL" clId="{84474861-6A75-48C5-AA8F-E47B908A5E85}" dt="2024-04-26T07:55:51.465" v="24" actId="478"/>
          <ac:picMkLst>
            <pc:docMk/>
            <pc:sldMk cId="2435384474" sldId="260"/>
            <ac:picMk id="3" creationId="{2D6D7F6A-6F5A-4009-A93A-67916124C5F7}"/>
          </ac:picMkLst>
        </pc:picChg>
        <pc:picChg chg="add mod">
          <ac:chgData name="Jinlu Liu" userId="78a8ae01-c209-4833-a803-14efb296c1fa" providerId="ADAL" clId="{84474861-6A75-48C5-AA8F-E47B908A5E85}" dt="2024-04-26T07:55:59.010" v="27" actId="1076"/>
          <ac:picMkLst>
            <pc:docMk/>
            <pc:sldMk cId="2435384474" sldId="260"/>
            <ac:picMk id="4" creationId="{0ED1AAEF-FA0C-48F3-88D0-E7021B7F60F0}"/>
          </ac:picMkLst>
        </pc:picChg>
      </pc:sldChg>
      <pc:sldChg chg="addSp delSp modSp mod">
        <pc:chgData name="Jinlu Liu" userId="78a8ae01-c209-4833-a803-14efb296c1fa" providerId="ADAL" clId="{84474861-6A75-48C5-AA8F-E47B908A5E85}" dt="2024-04-26T07:56:58.165" v="43" actId="1076"/>
        <pc:sldMkLst>
          <pc:docMk/>
          <pc:sldMk cId="2773771917" sldId="261"/>
        </pc:sldMkLst>
        <pc:spChg chg="add del mod">
          <ac:chgData name="Jinlu Liu" userId="78a8ae01-c209-4833-a803-14efb296c1fa" providerId="ADAL" clId="{84474861-6A75-48C5-AA8F-E47B908A5E85}" dt="2024-04-26T07:56:53.188" v="39"/>
          <ac:spMkLst>
            <pc:docMk/>
            <pc:sldMk cId="2773771917" sldId="261"/>
            <ac:spMk id="4" creationId="{EC2B700E-7AB3-4B08-8160-A4BF068E04C9}"/>
          </ac:spMkLst>
        </pc:spChg>
        <pc:picChg chg="del">
          <ac:chgData name="Jinlu Liu" userId="78a8ae01-c209-4833-a803-14efb296c1fa" providerId="ADAL" clId="{84474861-6A75-48C5-AA8F-E47B908A5E85}" dt="2024-04-26T07:56:48.033" v="38" actId="478"/>
          <ac:picMkLst>
            <pc:docMk/>
            <pc:sldMk cId="2773771917" sldId="261"/>
            <ac:picMk id="5" creationId="{2AFC8727-EB3D-4161-862C-0C6F049D57C0}"/>
          </ac:picMkLst>
        </pc:picChg>
        <pc:picChg chg="del">
          <ac:chgData name="Jinlu Liu" userId="78a8ae01-c209-4833-a803-14efb296c1fa" providerId="ADAL" clId="{84474861-6A75-48C5-AA8F-E47B908A5E85}" dt="2024-04-26T07:56:48.033" v="38" actId="478"/>
          <ac:picMkLst>
            <pc:docMk/>
            <pc:sldMk cId="2773771917" sldId="261"/>
            <ac:picMk id="7" creationId="{D6A229B7-9732-4DA6-8E24-182B82CFC419}"/>
          </ac:picMkLst>
        </pc:picChg>
        <pc:picChg chg="add mod">
          <ac:chgData name="Jinlu Liu" userId="78a8ae01-c209-4833-a803-14efb296c1fa" providerId="ADAL" clId="{84474861-6A75-48C5-AA8F-E47B908A5E85}" dt="2024-04-26T07:56:58.165" v="43" actId="1076"/>
          <ac:picMkLst>
            <pc:docMk/>
            <pc:sldMk cId="2773771917" sldId="261"/>
            <ac:picMk id="8" creationId="{CDB9A02D-63BD-4ED5-96DE-449446CFE7AB}"/>
          </ac:picMkLst>
        </pc:picChg>
      </pc:sldChg>
      <pc:sldChg chg="addSp delSp modSp mod">
        <pc:chgData name="Jinlu Liu" userId="78a8ae01-c209-4833-a803-14efb296c1fa" providerId="ADAL" clId="{84474861-6A75-48C5-AA8F-E47B908A5E85}" dt="2024-04-26T07:58:04.255" v="70" actId="20577"/>
        <pc:sldMkLst>
          <pc:docMk/>
          <pc:sldMk cId="3647369202" sldId="262"/>
        </pc:sldMkLst>
        <pc:spChg chg="mod">
          <ac:chgData name="Jinlu Liu" userId="78a8ae01-c209-4833-a803-14efb296c1fa" providerId="ADAL" clId="{84474861-6A75-48C5-AA8F-E47B908A5E85}" dt="2024-04-26T07:58:04.255" v="70" actId="20577"/>
          <ac:spMkLst>
            <pc:docMk/>
            <pc:sldMk cId="3647369202" sldId="262"/>
            <ac:spMk id="2" creationId="{1ADB7B2D-E67E-4076-8452-280B02642C72}"/>
          </ac:spMkLst>
        </pc:spChg>
        <pc:picChg chg="add mod">
          <ac:chgData name="Jinlu Liu" userId="78a8ae01-c209-4833-a803-14efb296c1fa" providerId="ADAL" clId="{84474861-6A75-48C5-AA8F-E47B908A5E85}" dt="2024-04-26T07:58:00.760" v="66" actId="1076"/>
          <ac:picMkLst>
            <pc:docMk/>
            <pc:sldMk cId="3647369202" sldId="262"/>
            <ac:picMk id="4" creationId="{BC0D7EB3-5932-45C6-86ED-1F3C95BCD6D2}"/>
          </ac:picMkLst>
        </pc:picChg>
        <pc:picChg chg="del">
          <ac:chgData name="Jinlu Liu" userId="78a8ae01-c209-4833-a803-14efb296c1fa" providerId="ADAL" clId="{84474861-6A75-48C5-AA8F-E47B908A5E85}" dt="2024-04-26T07:57:50.143" v="63" actId="478"/>
          <ac:picMkLst>
            <pc:docMk/>
            <pc:sldMk cId="3647369202" sldId="262"/>
            <ac:picMk id="5" creationId="{84BCDAAF-08C0-4E38-9EB2-709ADE5A92C6}"/>
          </ac:picMkLst>
        </pc:picChg>
      </pc:sldChg>
      <pc:sldChg chg="addSp delSp modSp mod">
        <pc:chgData name="Jinlu Liu" userId="78a8ae01-c209-4833-a803-14efb296c1fa" providerId="ADAL" clId="{84474861-6A75-48C5-AA8F-E47B908A5E85}" dt="2024-04-26T07:58:36.299" v="82" actId="20577"/>
        <pc:sldMkLst>
          <pc:docMk/>
          <pc:sldMk cId="4251302318" sldId="263"/>
        </pc:sldMkLst>
        <pc:spChg chg="mod">
          <ac:chgData name="Jinlu Liu" userId="78a8ae01-c209-4833-a803-14efb296c1fa" providerId="ADAL" clId="{84474861-6A75-48C5-AA8F-E47B908A5E85}" dt="2024-04-26T07:58:36.299" v="82" actId="20577"/>
          <ac:spMkLst>
            <pc:docMk/>
            <pc:sldMk cId="4251302318" sldId="263"/>
            <ac:spMk id="2" creationId="{1ADB7B2D-E67E-4076-8452-280B02642C72}"/>
          </ac:spMkLst>
        </pc:spChg>
        <pc:picChg chg="del">
          <ac:chgData name="Jinlu Liu" userId="78a8ae01-c209-4833-a803-14efb296c1fa" providerId="ADAL" clId="{84474861-6A75-48C5-AA8F-E47B908A5E85}" dt="2024-04-26T07:58:22.986" v="73" actId="478"/>
          <ac:picMkLst>
            <pc:docMk/>
            <pc:sldMk cId="4251302318" sldId="263"/>
            <ac:picMk id="4" creationId="{534D9784-D00D-4F7F-B2B0-6C23E9B56262}"/>
          </ac:picMkLst>
        </pc:picChg>
        <pc:picChg chg="add mod">
          <ac:chgData name="Jinlu Liu" userId="78a8ae01-c209-4833-a803-14efb296c1fa" providerId="ADAL" clId="{84474861-6A75-48C5-AA8F-E47B908A5E85}" dt="2024-04-26T07:58:33.662" v="78" actId="1076"/>
          <ac:picMkLst>
            <pc:docMk/>
            <pc:sldMk cId="4251302318" sldId="263"/>
            <ac:picMk id="5" creationId="{EAEBF452-6976-4AF6-942D-43B2FFBDB1B9}"/>
          </ac:picMkLst>
        </pc:picChg>
      </pc:sldChg>
      <pc:sldChg chg="addSp delSp modSp mod">
        <pc:chgData name="Jinlu Liu" userId="78a8ae01-c209-4833-a803-14efb296c1fa" providerId="ADAL" clId="{84474861-6A75-48C5-AA8F-E47B908A5E85}" dt="2024-04-26T07:56:09.459" v="31" actId="1076"/>
        <pc:sldMkLst>
          <pc:docMk/>
          <pc:sldMk cId="677334447" sldId="264"/>
        </pc:sldMkLst>
        <pc:picChg chg="del">
          <ac:chgData name="Jinlu Liu" userId="78a8ae01-c209-4833-a803-14efb296c1fa" providerId="ADAL" clId="{84474861-6A75-48C5-AA8F-E47B908A5E85}" dt="2024-04-26T07:56:02.635" v="28" actId="478"/>
          <ac:picMkLst>
            <pc:docMk/>
            <pc:sldMk cId="677334447" sldId="264"/>
            <ac:picMk id="4" creationId="{6F5806EA-1A12-46BC-A6F1-D122084311F0}"/>
          </ac:picMkLst>
        </pc:picChg>
        <pc:picChg chg="add mod">
          <ac:chgData name="Jinlu Liu" userId="78a8ae01-c209-4833-a803-14efb296c1fa" providerId="ADAL" clId="{84474861-6A75-48C5-AA8F-E47B908A5E85}" dt="2024-04-26T07:56:09.459" v="31" actId="1076"/>
          <ac:picMkLst>
            <pc:docMk/>
            <pc:sldMk cId="677334447" sldId="264"/>
            <ac:picMk id="5" creationId="{986E421D-1947-49A8-AECE-4AA55996E801}"/>
          </ac:picMkLst>
        </pc:picChg>
      </pc:sldChg>
      <pc:sldChg chg="del">
        <pc:chgData name="Jinlu Liu" userId="78a8ae01-c209-4833-a803-14efb296c1fa" providerId="ADAL" clId="{84474861-6A75-48C5-AA8F-E47B908A5E85}" dt="2024-04-26T07:58:18.760" v="72" actId="47"/>
        <pc:sldMkLst>
          <pc:docMk/>
          <pc:sldMk cId="1938836949" sldId="265"/>
        </pc:sldMkLst>
      </pc:sldChg>
      <pc:sldChg chg="del">
        <pc:chgData name="Jinlu Liu" userId="78a8ae01-c209-4833-a803-14efb296c1fa" providerId="ADAL" clId="{84474861-6A75-48C5-AA8F-E47B908A5E85}" dt="2024-04-26T07:58:18.760" v="72" actId="47"/>
        <pc:sldMkLst>
          <pc:docMk/>
          <pc:sldMk cId="654275408" sldId="266"/>
        </pc:sldMkLst>
      </pc:sldChg>
      <pc:sldChg chg="addSp delSp modSp mod">
        <pc:chgData name="Jinlu Liu" userId="78a8ae01-c209-4833-a803-14efb296c1fa" providerId="ADAL" clId="{84474861-6A75-48C5-AA8F-E47B908A5E85}" dt="2024-04-26T07:56:19.494" v="33"/>
        <pc:sldMkLst>
          <pc:docMk/>
          <pc:sldMk cId="2478525457" sldId="267"/>
        </pc:sldMkLst>
        <pc:spChg chg="add del mod">
          <ac:chgData name="Jinlu Liu" userId="78a8ae01-c209-4833-a803-14efb296c1fa" providerId="ADAL" clId="{84474861-6A75-48C5-AA8F-E47B908A5E85}" dt="2024-04-26T07:56:19.494" v="33"/>
          <ac:spMkLst>
            <pc:docMk/>
            <pc:sldMk cId="2478525457" sldId="267"/>
            <ac:spMk id="4" creationId="{7A07F2D7-A081-4D7C-A1E7-EDFF4E4DE9AF}"/>
          </ac:spMkLst>
        </pc:spChg>
        <pc:picChg chg="add mod">
          <ac:chgData name="Jinlu Liu" userId="78a8ae01-c209-4833-a803-14efb296c1fa" providerId="ADAL" clId="{84474861-6A75-48C5-AA8F-E47B908A5E85}" dt="2024-04-26T07:56:19.494" v="33"/>
          <ac:picMkLst>
            <pc:docMk/>
            <pc:sldMk cId="2478525457" sldId="267"/>
            <ac:picMk id="6" creationId="{C254402C-AB7A-4945-B477-CBC4C4460705}"/>
          </ac:picMkLst>
        </pc:picChg>
        <pc:picChg chg="del">
          <ac:chgData name="Jinlu Liu" userId="78a8ae01-c209-4833-a803-14efb296c1fa" providerId="ADAL" clId="{84474861-6A75-48C5-AA8F-E47B908A5E85}" dt="2024-04-26T07:56:14.659" v="32" actId="478"/>
          <ac:picMkLst>
            <pc:docMk/>
            <pc:sldMk cId="2478525457" sldId="267"/>
            <ac:picMk id="7" creationId="{8FDADCC0-A2BB-46FA-AFE9-D782EE378D27}"/>
          </ac:picMkLst>
        </pc:picChg>
      </pc:sldChg>
      <pc:sldChg chg="addSp delSp modSp mod">
        <pc:chgData name="Jinlu Liu" userId="78a8ae01-c209-4833-a803-14efb296c1fa" providerId="ADAL" clId="{84474861-6A75-48C5-AA8F-E47B908A5E85}" dt="2024-04-26T07:58:54.033" v="91" actId="14100"/>
        <pc:sldMkLst>
          <pc:docMk/>
          <pc:sldMk cId="676060478" sldId="268"/>
        </pc:sldMkLst>
        <pc:spChg chg="add del mod">
          <ac:chgData name="Jinlu Liu" userId="78a8ae01-c209-4833-a803-14efb296c1fa" providerId="ADAL" clId="{84474861-6A75-48C5-AA8F-E47B908A5E85}" dt="2024-04-26T07:58:49.729" v="88"/>
          <ac:spMkLst>
            <pc:docMk/>
            <pc:sldMk cId="676060478" sldId="268"/>
            <ac:spMk id="3" creationId="{FDAEF9D1-2595-41DD-8305-9ECCAAABE177}"/>
          </ac:spMkLst>
        </pc:spChg>
        <pc:spChg chg="mod">
          <ac:chgData name="Jinlu Liu" userId="78a8ae01-c209-4833-a803-14efb296c1fa" providerId="ADAL" clId="{84474861-6A75-48C5-AA8F-E47B908A5E85}" dt="2024-04-26T07:58:44.551" v="86" actId="20577"/>
          <ac:spMkLst>
            <pc:docMk/>
            <pc:sldMk cId="676060478" sldId="268"/>
            <ac:spMk id="6" creationId="{B065EB0E-FEB5-4BDF-B27A-DCB83305FEB5}"/>
          </ac:spMkLst>
        </pc:spChg>
        <pc:picChg chg="del">
          <ac:chgData name="Jinlu Liu" userId="78a8ae01-c209-4833-a803-14efb296c1fa" providerId="ADAL" clId="{84474861-6A75-48C5-AA8F-E47B908A5E85}" dt="2024-04-26T07:58:46.328" v="87" actId="478"/>
          <ac:picMkLst>
            <pc:docMk/>
            <pc:sldMk cId="676060478" sldId="268"/>
            <ac:picMk id="5" creationId="{BB5E7FDA-3D5D-41CF-BC61-AB1DB9D6F473}"/>
          </ac:picMkLst>
        </pc:picChg>
        <pc:picChg chg="add mod">
          <ac:chgData name="Jinlu Liu" userId="78a8ae01-c209-4833-a803-14efb296c1fa" providerId="ADAL" clId="{84474861-6A75-48C5-AA8F-E47B908A5E85}" dt="2024-04-26T07:58:54.033" v="91" actId="14100"/>
          <ac:picMkLst>
            <pc:docMk/>
            <pc:sldMk cId="676060478" sldId="268"/>
            <ac:picMk id="7" creationId="{124D4F1D-8DFF-4AA2-A1E0-FA9BA962DD58}"/>
          </ac:picMkLst>
        </pc:picChg>
      </pc:sldChg>
      <pc:sldChg chg="del">
        <pc:chgData name="Jinlu Liu" userId="78a8ae01-c209-4833-a803-14efb296c1fa" providerId="ADAL" clId="{84474861-6A75-48C5-AA8F-E47B908A5E85}" dt="2024-04-26T07:58:15.633" v="71" actId="47"/>
        <pc:sldMkLst>
          <pc:docMk/>
          <pc:sldMk cId="1062846705" sldId="269"/>
        </pc:sldMkLst>
      </pc:sldChg>
      <pc:sldChg chg="del">
        <pc:chgData name="Jinlu Liu" userId="78a8ae01-c209-4833-a803-14efb296c1fa" providerId="ADAL" clId="{84474861-6A75-48C5-AA8F-E47B908A5E85}" dt="2024-04-26T07:58:15.633" v="71" actId="47"/>
        <pc:sldMkLst>
          <pc:docMk/>
          <pc:sldMk cId="2054459301" sldId="270"/>
        </pc:sldMkLst>
      </pc:sldChg>
      <pc:sldChg chg="del">
        <pc:chgData name="Jinlu Liu" userId="78a8ae01-c209-4833-a803-14efb296c1fa" providerId="ADAL" clId="{84474861-6A75-48C5-AA8F-E47B908A5E85}" dt="2024-04-26T07:58:15.633" v="71" actId="47"/>
        <pc:sldMkLst>
          <pc:docMk/>
          <pc:sldMk cId="255377094" sldId="271"/>
        </pc:sldMkLst>
      </pc:sldChg>
      <pc:sldChg chg="del">
        <pc:chgData name="Jinlu Liu" userId="78a8ae01-c209-4833-a803-14efb296c1fa" providerId="ADAL" clId="{84474861-6A75-48C5-AA8F-E47B908A5E85}" dt="2024-04-26T07:58:15.633" v="71" actId="47"/>
        <pc:sldMkLst>
          <pc:docMk/>
          <pc:sldMk cId="280099353" sldId="272"/>
        </pc:sldMkLst>
      </pc:sldChg>
      <pc:sldChg chg="del">
        <pc:chgData name="Jinlu Liu" userId="78a8ae01-c209-4833-a803-14efb296c1fa" providerId="ADAL" clId="{84474861-6A75-48C5-AA8F-E47B908A5E85}" dt="2024-04-26T07:58:15.633" v="71" actId="47"/>
        <pc:sldMkLst>
          <pc:docMk/>
          <pc:sldMk cId="3384237116" sldId="273"/>
        </pc:sldMkLst>
      </pc:sldChg>
      <pc:sldChg chg="addSp delSp modSp mod">
        <pc:chgData name="Jinlu Liu" userId="78a8ae01-c209-4833-a803-14efb296c1fa" providerId="ADAL" clId="{84474861-6A75-48C5-AA8F-E47B908A5E85}" dt="2024-04-26T07:56:28.130" v="35"/>
        <pc:sldMkLst>
          <pc:docMk/>
          <pc:sldMk cId="978135275" sldId="274"/>
        </pc:sldMkLst>
        <pc:picChg chg="add mod">
          <ac:chgData name="Jinlu Liu" userId="78a8ae01-c209-4833-a803-14efb296c1fa" providerId="ADAL" clId="{84474861-6A75-48C5-AA8F-E47B908A5E85}" dt="2024-04-26T07:56:28.130" v="35"/>
          <ac:picMkLst>
            <pc:docMk/>
            <pc:sldMk cId="978135275" sldId="274"/>
            <ac:picMk id="4" creationId="{B3AEADEF-FB95-4DD9-BD36-5BCB15948E96}"/>
          </ac:picMkLst>
        </pc:picChg>
        <pc:picChg chg="del">
          <ac:chgData name="Jinlu Liu" userId="78a8ae01-c209-4833-a803-14efb296c1fa" providerId="ADAL" clId="{84474861-6A75-48C5-AA8F-E47B908A5E85}" dt="2024-04-26T07:56:24.327" v="34" actId="478"/>
          <ac:picMkLst>
            <pc:docMk/>
            <pc:sldMk cId="978135275" sldId="274"/>
            <ac:picMk id="5" creationId="{E76F88AF-EE71-49F7-AC98-24D0F5ABD5F2}"/>
          </ac:picMkLst>
        </pc:picChg>
      </pc:sldChg>
      <pc:sldChg chg="delSp del mod">
        <pc:chgData name="Jinlu Liu" userId="78a8ae01-c209-4833-a803-14efb296c1fa" providerId="ADAL" clId="{84474861-6A75-48C5-AA8F-E47B908A5E85}" dt="2024-04-26T07:56:36.664" v="37" actId="47"/>
        <pc:sldMkLst>
          <pc:docMk/>
          <pc:sldMk cId="1865936040" sldId="275"/>
        </pc:sldMkLst>
        <pc:picChg chg="del">
          <ac:chgData name="Jinlu Liu" userId="78a8ae01-c209-4833-a803-14efb296c1fa" providerId="ADAL" clId="{84474861-6A75-48C5-AA8F-E47B908A5E85}" dt="2024-04-26T07:56:33.355" v="36" actId="478"/>
          <ac:picMkLst>
            <pc:docMk/>
            <pc:sldMk cId="1865936040" sldId="275"/>
            <ac:picMk id="5" creationId="{A5E00299-27F7-4478-B45C-26418AE96832}"/>
          </ac:picMkLst>
        </pc:picChg>
      </pc:sldChg>
      <pc:sldChg chg="addSp delSp modSp mod">
        <pc:chgData name="Jinlu Liu" userId="78a8ae01-c209-4833-a803-14efb296c1fa" providerId="ADAL" clId="{84474861-6A75-48C5-AA8F-E47B908A5E85}" dt="2024-04-26T07:57:22.638" v="53" actId="1076"/>
        <pc:sldMkLst>
          <pc:docMk/>
          <pc:sldMk cId="345600431" sldId="276"/>
        </pc:sldMkLst>
        <pc:picChg chg="add mod">
          <ac:chgData name="Jinlu Liu" userId="78a8ae01-c209-4833-a803-14efb296c1fa" providerId="ADAL" clId="{84474861-6A75-48C5-AA8F-E47B908A5E85}" dt="2024-04-26T07:57:22.638" v="53" actId="1076"/>
          <ac:picMkLst>
            <pc:docMk/>
            <pc:sldMk cId="345600431" sldId="276"/>
            <ac:picMk id="4" creationId="{036712D8-9205-4216-A8E9-91103EEDF029}"/>
          </ac:picMkLst>
        </pc:picChg>
        <pc:picChg chg="del">
          <ac:chgData name="Jinlu Liu" userId="78a8ae01-c209-4833-a803-14efb296c1fa" providerId="ADAL" clId="{84474861-6A75-48C5-AA8F-E47B908A5E85}" dt="2024-04-26T07:57:11.289" v="48" actId="478"/>
          <ac:picMkLst>
            <pc:docMk/>
            <pc:sldMk cId="345600431" sldId="276"/>
            <ac:picMk id="5" creationId="{A4954BC7-F990-4E00-AFDE-34B57D8B3B38}"/>
          </ac:picMkLst>
        </pc:picChg>
      </pc:sldChg>
      <pc:sldChg chg="addSp delSp modSp new mod">
        <pc:chgData name="Jinlu Liu" userId="78a8ae01-c209-4833-a803-14efb296c1fa" providerId="ADAL" clId="{84474861-6A75-48C5-AA8F-E47B908A5E85}" dt="2024-04-26T07:57:08.890" v="47" actId="14100"/>
        <pc:sldMkLst>
          <pc:docMk/>
          <pc:sldMk cId="3490467886" sldId="277"/>
        </pc:sldMkLst>
        <pc:spChg chg="del">
          <ac:chgData name="Jinlu Liu" userId="78a8ae01-c209-4833-a803-14efb296c1fa" providerId="ADAL" clId="{84474861-6A75-48C5-AA8F-E47B908A5E85}" dt="2024-04-26T07:57:05.254" v="45"/>
          <ac:spMkLst>
            <pc:docMk/>
            <pc:sldMk cId="3490467886" sldId="277"/>
            <ac:spMk id="3" creationId="{3B19ABCD-9C0D-4362-B148-4A0E9D424098}"/>
          </ac:spMkLst>
        </pc:spChg>
        <pc:picChg chg="add mod">
          <ac:chgData name="Jinlu Liu" userId="78a8ae01-c209-4833-a803-14efb296c1fa" providerId="ADAL" clId="{84474861-6A75-48C5-AA8F-E47B908A5E85}" dt="2024-04-26T07:57:08.890" v="47" actId="14100"/>
          <ac:picMkLst>
            <pc:docMk/>
            <pc:sldMk cId="3490467886" sldId="277"/>
            <ac:picMk id="5" creationId="{6979BA88-AB6C-4EB5-A327-5C399A9F4669}"/>
          </ac:picMkLst>
        </pc:picChg>
      </pc:sldChg>
      <pc:sldChg chg="addSp delSp modSp new mod">
        <pc:chgData name="Jinlu Liu" userId="78a8ae01-c209-4833-a803-14efb296c1fa" providerId="ADAL" clId="{84474861-6A75-48C5-AA8F-E47B908A5E85}" dt="2024-04-26T07:57:32.153" v="57" actId="14100"/>
        <pc:sldMkLst>
          <pc:docMk/>
          <pc:sldMk cId="3777134402" sldId="278"/>
        </pc:sldMkLst>
        <pc:spChg chg="del">
          <ac:chgData name="Jinlu Liu" userId="78a8ae01-c209-4833-a803-14efb296c1fa" providerId="ADAL" clId="{84474861-6A75-48C5-AA8F-E47B908A5E85}" dt="2024-04-26T07:57:27.597" v="55"/>
          <ac:spMkLst>
            <pc:docMk/>
            <pc:sldMk cId="3777134402" sldId="278"/>
            <ac:spMk id="3" creationId="{40BFDF07-F9CE-4108-A757-B297BD975079}"/>
          </ac:spMkLst>
        </pc:spChg>
        <pc:picChg chg="add mod">
          <ac:chgData name="Jinlu Liu" userId="78a8ae01-c209-4833-a803-14efb296c1fa" providerId="ADAL" clId="{84474861-6A75-48C5-AA8F-E47B908A5E85}" dt="2024-04-26T07:57:32.153" v="57" actId="14100"/>
          <ac:picMkLst>
            <pc:docMk/>
            <pc:sldMk cId="3777134402" sldId="278"/>
            <ac:picMk id="5" creationId="{957E2A9F-DCE3-4FBB-A509-5ACC42498492}"/>
          </ac:picMkLst>
        </pc:picChg>
      </pc:sldChg>
      <pc:sldChg chg="addSp delSp modSp new mod">
        <pc:chgData name="Jinlu Liu" userId="78a8ae01-c209-4833-a803-14efb296c1fa" providerId="ADAL" clId="{84474861-6A75-48C5-AA8F-E47B908A5E85}" dt="2024-04-26T07:57:46.743" v="62" actId="14100"/>
        <pc:sldMkLst>
          <pc:docMk/>
          <pc:sldMk cId="2955535300" sldId="279"/>
        </pc:sldMkLst>
        <pc:spChg chg="del">
          <ac:chgData name="Jinlu Liu" userId="78a8ae01-c209-4833-a803-14efb296c1fa" providerId="ADAL" clId="{84474861-6A75-48C5-AA8F-E47B908A5E85}" dt="2024-04-26T07:57:38.398" v="59"/>
          <ac:spMkLst>
            <pc:docMk/>
            <pc:sldMk cId="2955535300" sldId="279"/>
            <ac:spMk id="3" creationId="{3BC213A2-169E-4780-B4FE-A2319F02209B}"/>
          </ac:spMkLst>
        </pc:spChg>
        <pc:picChg chg="add mod">
          <ac:chgData name="Jinlu Liu" userId="78a8ae01-c209-4833-a803-14efb296c1fa" providerId="ADAL" clId="{84474861-6A75-48C5-AA8F-E47B908A5E85}" dt="2024-04-26T07:57:46.743" v="62" actId="14100"/>
          <ac:picMkLst>
            <pc:docMk/>
            <pc:sldMk cId="2955535300" sldId="279"/>
            <ac:picMk id="5" creationId="{448CFF37-34D0-4B9F-8F31-25EE635B1DA8}"/>
          </ac:picMkLst>
        </pc:picChg>
      </pc:sldChg>
      <pc:sldChg chg="addSp delSp modSp new mod">
        <pc:chgData name="Jinlu Liu" userId="78a8ae01-c209-4833-a803-14efb296c1fa" providerId="ADAL" clId="{84474861-6A75-48C5-AA8F-E47B908A5E85}" dt="2024-04-26T07:59:28.632" v="129" actId="1076"/>
        <pc:sldMkLst>
          <pc:docMk/>
          <pc:sldMk cId="3392379724" sldId="280"/>
        </pc:sldMkLst>
        <pc:spChg chg="mod">
          <ac:chgData name="Jinlu Liu" userId="78a8ae01-c209-4833-a803-14efb296c1fa" providerId="ADAL" clId="{84474861-6A75-48C5-AA8F-E47B908A5E85}" dt="2024-04-26T07:59:18.955" v="128" actId="255"/>
          <ac:spMkLst>
            <pc:docMk/>
            <pc:sldMk cId="3392379724" sldId="280"/>
            <ac:spMk id="2" creationId="{B5AFF049-52A8-4D65-AED0-DC1A2E912224}"/>
          </ac:spMkLst>
        </pc:spChg>
        <pc:spChg chg="del">
          <ac:chgData name="Jinlu Liu" userId="78a8ae01-c209-4833-a803-14efb296c1fa" providerId="ADAL" clId="{84474861-6A75-48C5-AA8F-E47B908A5E85}" dt="2024-04-26T07:59:05.408" v="93"/>
          <ac:spMkLst>
            <pc:docMk/>
            <pc:sldMk cId="3392379724" sldId="280"/>
            <ac:spMk id="3" creationId="{087B9E0E-7F9A-4C3A-AC34-2A8767D598F5}"/>
          </ac:spMkLst>
        </pc:spChg>
        <pc:picChg chg="add mod">
          <ac:chgData name="Jinlu Liu" userId="78a8ae01-c209-4833-a803-14efb296c1fa" providerId="ADAL" clId="{84474861-6A75-48C5-AA8F-E47B908A5E85}" dt="2024-04-26T07:59:28.632" v="129" actId="1076"/>
          <ac:picMkLst>
            <pc:docMk/>
            <pc:sldMk cId="3392379724" sldId="280"/>
            <ac:picMk id="5" creationId="{F85AEDFD-3299-4938-83BF-4EAFE031605B}"/>
          </ac:picMkLst>
        </pc:picChg>
      </pc:sldChg>
      <pc:sldChg chg="addSp delSp modSp new mod">
        <pc:chgData name="Jinlu Liu" userId="78a8ae01-c209-4833-a803-14efb296c1fa" providerId="ADAL" clId="{84474861-6A75-48C5-AA8F-E47B908A5E85}" dt="2024-04-26T08:40:34.909" v="184" actId="1076"/>
        <pc:sldMkLst>
          <pc:docMk/>
          <pc:sldMk cId="4139649542" sldId="281"/>
        </pc:sldMkLst>
        <pc:spChg chg="mod">
          <ac:chgData name="Jinlu Liu" userId="78a8ae01-c209-4833-a803-14efb296c1fa" providerId="ADAL" clId="{84474861-6A75-48C5-AA8F-E47B908A5E85}" dt="2024-04-26T08:39:42.346" v="164" actId="20577"/>
          <ac:spMkLst>
            <pc:docMk/>
            <pc:sldMk cId="4139649542" sldId="281"/>
            <ac:spMk id="2" creationId="{21968E11-A22E-4067-A507-557560BDC73E}"/>
          </ac:spMkLst>
        </pc:spChg>
        <pc:spChg chg="del">
          <ac:chgData name="Jinlu Liu" userId="78a8ae01-c209-4833-a803-14efb296c1fa" providerId="ADAL" clId="{84474861-6A75-48C5-AA8F-E47B908A5E85}" dt="2024-04-26T08:40:03.485" v="167"/>
          <ac:spMkLst>
            <pc:docMk/>
            <pc:sldMk cId="4139649542" sldId="281"/>
            <ac:spMk id="3" creationId="{10B56627-7408-41A2-A0D4-389DD66A2EEF}"/>
          </ac:spMkLst>
        </pc:spChg>
        <pc:picChg chg="add mod">
          <ac:chgData name="Jinlu Liu" userId="78a8ae01-c209-4833-a803-14efb296c1fa" providerId="ADAL" clId="{84474861-6A75-48C5-AA8F-E47B908A5E85}" dt="2024-04-26T08:40:10.242" v="172" actId="1076"/>
          <ac:picMkLst>
            <pc:docMk/>
            <pc:sldMk cId="4139649542" sldId="281"/>
            <ac:picMk id="5" creationId="{49470330-34D7-42AC-92C1-8C6F40A6C4E9}"/>
          </ac:picMkLst>
        </pc:picChg>
        <pc:picChg chg="add mod">
          <ac:chgData name="Jinlu Liu" userId="78a8ae01-c209-4833-a803-14efb296c1fa" providerId="ADAL" clId="{84474861-6A75-48C5-AA8F-E47B908A5E85}" dt="2024-04-26T08:40:34.909" v="184" actId="1076"/>
          <ac:picMkLst>
            <pc:docMk/>
            <pc:sldMk cId="4139649542" sldId="281"/>
            <ac:picMk id="7" creationId="{A0D48AFE-1CA3-4460-AB84-3916C4427F20}"/>
          </ac:picMkLst>
        </pc:picChg>
        <pc:picChg chg="add mod">
          <ac:chgData name="Jinlu Liu" userId="78a8ae01-c209-4833-a803-14efb296c1fa" providerId="ADAL" clId="{84474861-6A75-48C5-AA8F-E47B908A5E85}" dt="2024-04-26T08:40:31.505" v="183" actId="1076"/>
          <ac:picMkLst>
            <pc:docMk/>
            <pc:sldMk cId="4139649542" sldId="281"/>
            <ac:picMk id="9" creationId="{41EE855B-3F08-4153-8056-79D8E3C62146}"/>
          </ac:picMkLst>
        </pc:picChg>
      </pc:sldChg>
      <pc:sldChg chg="addSp delSp modSp new mod">
        <pc:chgData name="Jinlu Liu" userId="78a8ae01-c209-4833-a803-14efb296c1fa" providerId="ADAL" clId="{84474861-6A75-48C5-AA8F-E47B908A5E85}" dt="2024-04-26T08:40:44.173" v="187" actId="1076"/>
        <pc:sldMkLst>
          <pc:docMk/>
          <pc:sldMk cId="3690412395" sldId="282"/>
        </pc:sldMkLst>
        <pc:spChg chg="del">
          <ac:chgData name="Jinlu Liu" userId="78a8ae01-c209-4833-a803-14efb296c1fa" providerId="ADAL" clId="{84474861-6A75-48C5-AA8F-E47B908A5E85}" dt="2024-04-26T08:40:41.709" v="186"/>
          <ac:spMkLst>
            <pc:docMk/>
            <pc:sldMk cId="3690412395" sldId="282"/>
            <ac:spMk id="3" creationId="{6F5D68BA-6CDD-42F1-BC48-B72414CC4F0F}"/>
          </ac:spMkLst>
        </pc:spChg>
        <pc:picChg chg="add mod">
          <ac:chgData name="Jinlu Liu" userId="78a8ae01-c209-4833-a803-14efb296c1fa" providerId="ADAL" clId="{84474861-6A75-48C5-AA8F-E47B908A5E85}" dt="2024-04-26T08:40:44.173" v="187" actId="1076"/>
          <ac:picMkLst>
            <pc:docMk/>
            <pc:sldMk cId="3690412395" sldId="282"/>
            <ac:picMk id="5" creationId="{A2B386F8-1D52-46D4-90C5-62F4A2C9C1E3}"/>
          </ac:picMkLst>
        </pc:picChg>
      </pc:sldChg>
      <pc:sldChg chg="addSp delSp modSp new mod">
        <pc:chgData name="Jinlu Liu" userId="78a8ae01-c209-4833-a803-14efb296c1fa" providerId="ADAL" clId="{84474861-6A75-48C5-AA8F-E47B908A5E85}" dt="2024-04-26T09:11:20.164" v="313" actId="20577"/>
        <pc:sldMkLst>
          <pc:docMk/>
          <pc:sldMk cId="57223636" sldId="283"/>
        </pc:sldMkLst>
        <pc:spChg chg="mod">
          <ac:chgData name="Jinlu Liu" userId="78a8ae01-c209-4833-a803-14efb296c1fa" providerId="ADAL" clId="{84474861-6A75-48C5-AA8F-E47B908A5E85}" dt="2024-04-26T09:11:20.164" v="313" actId="20577"/>
          <ac:spMkLst>
            <pc:docMk/>
            <pc:sldMk cId="57223636" sldId="283"/>
            <ac:spMk id="2" creationId="{5FB941C3-D8BE-4F78-9F2C-91F1C9BC7DDE}"/>
          </ac:spMkLst>
        </pc:spChg>
        <pc:spChg chg="del">
          <ac:chgData name="Jinlu Liu" userId="78a8ae01-c209-4833-a803-14efb296c1fa" providerId="ADAL" clId="{84474861-6A75-48C5-AA8F-E47B908A5E85}" dt="2024-04-26T09:10:44.477" v="189"/>
          <ac:spMkLst>
            <pc:docMk/>
            <pc:sldMk cId="57223636" sldId="283"/>
            <ac:spMk id="3" creationId="{51A025C1-7265-43C4-BD2D-EB342ADE40DE}"/>
          </ac:spMkLst>
        </pc:spChg>
        <pc:picChg chg="add mod">
          <ac:chgData name="Jinlu Liu" userId="78a8ae01-c209-4833-a803-14efb296c1fa" providerId="ADAL" clId="{84474861-6A75-48C5-AA8F-E47B908A5E85}" dt="2024-04-26T09:11:00.589" v="205" actId="14100"/>
          <ac:picMkLst>
            <pc:docMk/>
            <pc:sldMk cId="57223636" sldId="283"/>
            <ac:picMk id="5" creationId="{84F7564A-21B3-49D2-BECC-583579C7A1A4}"/>
          </ac:picMkLst>
        </pc:picChg>
      </pc:sldChg>
      <pc:sldChg chg="addSp delSp modSp new mod">
        <pc:chgData name="Jinlu Liu" userId="78a8ae01-c209-4833-a803-14efb296c1fa" providerId="ADAL" clId="{84474861-6A75-48C5-AA8F-E47B908A5E85}" dt="2024-04-26T09:11:31.716" v="317" actId="14100"/>
        <pc:sldMkLst>
          <pc:docMk/>
          <pc:sldMk cId="1245428203" sldId="284"/>
        </pc:sldMkLst>
        <pc:spChg chg="del">
          <ac:chgData name="Jinlu Liu" userId="78a8ae01-c209-4833-a803-14efb296c1fa" providerId="ADAL" clId="{84474861-6A75-48C5-AA8F-E47B908A5E85}" dt="2024-04-26T09:11:27.079" v="315"/>
          <ac:spMkLst>
            <pc:docMk/>
            <pc:sldMk cId="1245428203" sldId="284"/>
            <ac:spMk id="3" creationId="{35FCE850-607A-4476-A20A-647FCAB7E591}"/>
          </ac:spMkLst>
        </pc:spChg>
        <pc:picChg chg="add mod">
          <ac:chgData name="Jinlu Liu" userId="78a8ae01-c209-4833-a803-14efb296c1fa" providerId="ADAL" clId="{84474861-6A75-48C5-AA8F-E47B908A5E85}" dt="2024-04-26T09:11:31.716" v="317" actId="14100"/>
          <ac:picMkLst>
            <pc:docMk/>
            <pc:sldMk cId="1245428203" sldId="284"/>
            <ac:picMk id="5" creationId="{B4BE98F6-7613-404D-9B90-C42D5A2E043A}"/>
          </ac:picMkLst>
        </pc:picChg>
      </pc:sldChg>
      <pc:sldChg chg="addSp delSp modSp new mod">
        <pc:chgData name="Jinlu Liu" userId="78a8ae01-c209-4833-a803-14efb296c1fa" providerId="ADAL" clId="{84474861-6A75-48C5-AA8F-E47B908A5E85}" dt="2024-04-26T09:11:41.638" v="321" actId="14100"/>
        <pc:sldMkLst>
          <pc:docMk/>
          <pc:sldMk cId="2507062780" sldId="285"/>
        </pc:sldMkLst>
        <pc:spChg chg="del">
          <ac:chgData name="Jinlu Liu" userId="78a8ae01-c209-4833-a803-14efb296c1fa" providerId="ADAL" clId="{84474861-6A75-48C5-AA8F-E47B908A5E85}" dt="2024-04-26T09:11:37.915" v="319"/>
          <ac:spMkLst>
            <pc:docMk/>
            <pc:sldMk cId="2507062780" sldId="285"/>
            <ac:spMk id="3" creationId="{C5694109-77F4-4997-9AFE-F908B5134752}"/>
          </ac:spMkLst>
        </pc:spChg>
        <pc:picChg chg="add mod">
          <ac:chgData name="Jinlu Liu" userId="78a8ae01-c209-4833-a803-14efb296c1fa" providerId="ADAL" clId="{84474861-6A75-48C5-AA8F-E47B908A5E85}" dt="2024-04-26T09:11:41.638" v="321" actId="14100"/>
          <ac:picMkLst>
            <pc:docMk/>
            <pc:sldMk cId="2507062780" sldId="285"/>
            <ac:picMk id="5" creationId="{A862E85F-CD47-4367-8BFC-B496DF303A10}"/>
          </ac:picMkLst>
        </pc:picChg>
      </pc:sldChg>
      <pc:sldChg chg="addSp delSp modSp new mod">
        <pc:chgData name="Jinlu Liu" userId="78a8ae01-c209-4833-a803-14efb296c1fa" providerId="ADAL" clId="{84474861-6A75-48C5-AA8F-E47B908A5E85}" dt="2024-04-26T09:12:13.784" v="386" actId="20577"/>
        <pc:sldMkLst>
          <pc:docMk/>
          <pc:sldMk cId="27252148" sldId="286"/>
        </pc:sldMkLst>
        <pc:spChg chg="mod">
          <ac:chgData name="Jinlu Liu" userId="78a8ae01-c209-4833-a803-14efb296c1fa" providerId="ADAL" clId="{84474861-6A75-48C5-AA8F-E47B908A5E85}" dt="2024-04-26T09:12:13.784" v="386" actId="20577"/>
          <ac:spMkLst>
            <pc:docMk/>
            <pc:sldMk cId="27252148" sldId="286"/>
            <ac:spMk id="2" creationId="{CEABB2AD-4E3A-4DCF-91F7-196F4B6A426E}"/>
          </ac:spMkLst>
        </pc:spChg>
        <pc:spChg chg="del">
          <ac:chgData name="Jinlu Liu" userId="78a8ae01-c209-4833-a803-14efb296c1fa" providerId="ADAL" clId="{84474861-6A75-48C5-AA8F-E47B908A5E85}" dt="2024-04-26T09:11:55.187" v="323"/>
          <ac:spMkLst>
            <pc:docMk/>
            <pc:sldMk cId="27252148" sldId="286"/>
            <ac:spMk id="3" creationId="{84C12C54-5346-4FDD-8E4F-5821C06E331A}"/>
          </ac:spMkLst>
        </pc:spChg>
        <pc:picChg chg="add mod">
          <ac:chgData name="Jinlu Liu" userId="78a8ae01-c209-4833-a803-14efb296c1fa" providerId="ADAL" clId="{84474861-6A75-48C5-AA8F-E47B908A5E85}" dt="2024-04-26T09:11:59.203" v="325" actId="14100"/>
          <ac:picMkLst>
            <pc:docMk/>
            <pc:sldMk cId="27252148" sldId="286"/>
            <ac:picMk id="5" creationId="{C89A65C3-26CB-4264-B7F0-271D81A8542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671E-2F7E-44E5-94CE-26424DBE2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C8483-9230-4757-8CE1-CC73EF9D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0655-3AAF-4623-A9C2-2DB436E4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3B88C-0AB9-4115-8269-72B8B720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DA3F2-E037-4B75-A63A-745EED88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7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E500-8D6F-4EBB-AF47-7BB16875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3CF33-6288-42EB-9316-BDACD26DD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E5B7-8CEE-4174-B170-326486E2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92F3-1BAA-45CC-B24D-A02F0895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8CDE9-D5AE-4C84-B27C-C575FDC7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B3A56-8B5A-4CFC-B163-96734ADB3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05800-C38C-4B8F-87BA-027F636F9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FCE3-614C-48A5-ACCE-D2DFD501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FB2F8-7003-4CD1-811E-90A5DAC5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0D9B5-7FF5-4781-8096-E75D9138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36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F22C-8051-48F2-B68D-A77DE8CA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1A69-B986-4EA5-A9FE-D7465F0A7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384F-C9AF-46F7-A92B-D35DEB89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B4E17-FE14-424E-908B-3AB049EB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A544B-BB49-424A-AB44-6EAC0C90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65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31F0-E0DD-428A-B72F-8ADE86A5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4243D-78D5-4122-BE02-54FB9D7F9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65301-BE2A-46ED-8454-BFFB53F5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7B6D5-0E39-4E24-96BB-36D70E1B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BDB85-4716-49F4-B68B-A8601EB1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14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DD07-C162-4760-9908-E3AB759C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3977-FEAE-404A-B3CC-C629E7A1A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8BEFC-E725-44DC-A341-EA48C2144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43243-5E6D-4070-948E-E724944C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74780-3BDD-4A9A-A930-8EA1AACD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15805-E8CD-4096-A2C4-287F0F5E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95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5791-B334-42D2-8844-9B4EB9C2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AE290-A986-4C1B-88FB-F66231F53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334E7-08DA-4ED2-BB3D-909CEFA77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F638D-403F-4386-BD74-ABABF9314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C3771-2560-4768-BAA9-3F6B245E4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01413-CC5C-43F0-B3DD-2AD172E7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D3D70-C0A6-4B5B-849B-6088345D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BD785-984E-4A1A-8F2A-C2A1EF94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98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A3A7-9E3F-4CFB-B59B-412F15CF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6C97-B0F0-44E6-B823-0CFEFFA5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7587E-3026-4D79-BCDF-5AD652C8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23352-EFB5-4836-8991-C5452B48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1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8BB00-AE2D-4893-B0D0-B780A27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DC86E-5A60-4945-BE22-DDD88365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845C0-F571-4F15-9304-0CA6D699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23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7F71-5BBB-47A4-AC90-84546436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8CACE-94A8-48C4-988C-99D4BE28C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E725D-A434-4D3B-9479-900AD2A8A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1542D-C850-4094-8259-464302D4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7D718-1189-4CC3-84F8-512BCC57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2062E-5918-4013-B8F4-2F649387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88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6049-B72A-421E-956B-E91992E4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069A0-F98A-40E6-A4AF-BFA3127CD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ADCC4-7A40-4B06-B045-A58E8663F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6EBE4-8FCB-4C07-A907-032FBD48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DA059-68BB-4450-A396-ED5A5A1F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A8B01-6870-4861-AFB0-FC329250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3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4625B-56D2-4F96-AA0A-3F9074B2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34E78-9DFD-4EFD-969D-FCF06C147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4019F-3010-47E0-8B9E-D6F7B8A9D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1A33B-744B-475E-8ECD-966AACEE20CA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61674-FED7-4AF6-B9A5-422E133AB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A6395-6D7B-439D-A832-8B306CCEC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85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409B-0AA4-4B23-8F37-F1089D068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382"/>
            <a:ext cx="9144000" cy="1187083"/>
          </a:xfrm>
        </p:spPr>
        <p:txBody>
          <a:bodyPr/>
          <a:lstStyle/>
          <a:p>
            <a:r>
              <a:rPr lang="en-GB" dirty="0"/>
              <a:t>Barseq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BF7C0-929F-492A-B35A-8D8A6A6F4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0492"/>
            <a:ext cx="9144000" cy="393895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dirty="0"/>
              <a:t>Brain Regions: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OFC</a:t>
            </a:r>
          </a:p>
          <a:p>
            <a:pPr algn="l"/>
            <a:r>
              <a:rPr lang="en-GB" dirty="0"/>
              <a:t>Motor</a:t>
            </a:r>
          </a:p>
          <a:p>
            <a:pPr algn="l"/>
            <a:r>
              <a:rPr lang="en-GB" dirty="0" err="1"/>
              <a:t>Rstr</a:t>
            </a:r>
            <a:endParaRPr lang="en-GB" dirty="0"/>
          </a:p>
          <a:p>
            <a:pPr algn="l"/>
            <a:r>
              <a:rPr lang="en-GB" dirty="0" err="1"/>
              <a:t>SSctx</a:t>
            </a:r>
            <a:endParaRPr lang="en-GB" dirty="0"/>
          </a:p>
          <a:p>
            <a:pPr algn="l"/>
            <a:r>
              <a:rPr lang="en-GB" dirty="0" err="1"/>
              <a:t>Cstr</a:t>
            </a:r>
            <a:endParaRPr lang="en-GB" dirty="0"/>
          </a:p>
          <a:p>
            <a:pPr algn="l"/>
            <a:r>
              <a:rPr lang="en-GB" dirty="0" err="1"/>
              <a:t>Amyg</a:t>
            </a:r>
            <a:endParaRPr lang="en-GB" dirty="0"/>
          </a:p>
          <a:p>
            <a:pPr algn="l"/>
            <a:r>
              <a:rPr lang="en-GB" dirty="0" err="1"/>
              <a:t>VisIp</a:t>
            </a:r>
            <a:endParaRPr lang="en-GB" dirty="0"/>
          </a:p>
          <a:p>
            <a:pPr algn="l"/>
            <a:r>
              <a:rPr lang="en-GB" dirty="0" err="1"/>
              <a:t>VisC</a:t>
            </a:r>
            <a:endParaRPr lang="en-GB" dirty="0"/>
          </a:p>
          <a:p>
            <a:pPr algn="l"/>
            <a:r>
              <a:rPr lang="en-GB" dirty="0" err="1"/>
              <a:t>AudC</a:t>
            </a:r>
            <a:endParaRPr lang="en-GB" dirty="0"/>
          </a:p>
          <a:p>
            <a:pPr algn="l"/>
            <a:r>
              <a:rPr lang="en-GB" dirty="0" err="1"/>
              <a:t>Thal</a:t>
            </a:r>
            <a:endParaRPr lang="en-GB" dirty="0"/>
          </a:p>
          <a:p>
            <a:pPr algn="l"/>
            <a:r>
              <a:rPr lang="en-GB" dirty="0" err="1"/>
              <a:t>Tect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30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84FA-2777-4A23-8910-808DC73B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79BA88-AB6C-4EB5-A327-5C399A9F4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18156"/>
            <a:ext cx="7591185" cy="4428192"/>
          </a:xfrm>
        </p:spPr>
      </p:pic>
    </p:spTree>
    <p:extLst>
      <p:ext uri="{BB962C8B-B14F-4D97-AF65-F5344CB8AC3E}">
        <p14:creationId xmlns:p14="http://schemas.microsoft.com/office/powerpoint/2010/main" val="349046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0DE4-3AAD-4498-A1F5-0BD1DDCD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>
            <a:normAutofit/>
          </a:bodyPr>
          <a:lstStyle/>
          <a:p>
            <a:r>
              <a:rPr lang="en-GB" sz="1500" dirty="0"/>
              <a:t>We can also carry out posterior predictive check with a single set of replicated data. Below we present the findings for mouse 1. The same comparison could be carried out to all </a:t>
            </a:r>
            <a:r>
              <a:rPr lang="en-GB" sz="1500"/>
              <a:t>the remaining mice as well.</a:t>
            </a:r>
            <a:endParaRPr lang="en-GB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712D8-9205-4216-A8E9-91103EEDF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4490"/>
            <a:ext cx="9591044" cy="559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E581-A242-4FE9-9A20-849F2E8D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7E2A9F-DCE3-4FBB-A509-5ACC42498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27905"/>
            <a:ext cx="9358513" cy="5459133"/>
          </a:xfrm>
        </p:spPr>
      </p:pic>
    </p:spTree>
    <p:extLst>
      <p:ext uri="{BB962C8B-B14F-4D97-AF65-F5344CB8AC3E}">
        <p14:creationId xmlns:p14="http://schemas.microsoft.com/office/powerpoint/2010/main" val="377713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E125-4D80-46CD-8526-6582FEDC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8CFF37-34D0-4B9F-8F31-25EE635B1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53330"/>
            <a:ext cx="8835999" cy="5154334"/>
          </a:xfrm>
        </p:spPr>
      </p:pic>
    </p:spTree>
    <p:extLst>
      <p:ext uri="{BB962C8B-B14F-4D97-AF65-F5344CB8AC3E}">
        <p14:creationId xmlns:p14="http://schemas.microsoft.com/office/powerpoint/2010/main" val="295553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F049-52A8-4D65-AED0-DC1A2E91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Trace of total number of clusters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AEDFD-3299-4938-83BF-4EAFE0316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763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39237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7B2D-E67E-4076-8452-280B0264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>
            <a:normAutofit/>
          </a:bodyPr>
          <a:lstStyle/>
          <a:p>
            <a:r>
              <a:rPr lang="en-GB" sz="1500" dirty="0"/>
              <a:t>K-means with 40 clusters: Neurons are reordered by the k-means allocation.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D7EB3-5932-45C6-86ED-1F3C95BCD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4921"/>
            <a:ext cx="5482558" cy="548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69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7B2D-E67E-4076-8452-280B0264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>
            <a:normAutofit/>
          </a:bodyPr>
          <a:lstStyle/>
          <a:p>
            <a:r>
              <a:rPr lang="en-GB" sz="1500" dirty="0"/>
              <a:t>K-means with 60 clusters: Neurons are reordered by the k-means allocation.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BF452-6976-4AF6-942D-43B2FFBDB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7972"/>
            <a:ext cx="5439035" cy="543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02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65EB0E-FEB5-4BDF-B27A-DCB83305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>
            <a:normAutofit/>
          </a:bodyPr>
          <a:lstStyle/>
          <a:p>
            <a:r>
              <a:rPr lang="en-GB" sz="1500" dirty="0"/>
              <a:t>K-means with 80 clusters: Neurons are reordered by the k-means allocation.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4D4F1D-8DFF-4AA2-A1E0-FA9BA962D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6738"/>
            <a:ext cx="5257800" cy="5257800"/>
          </a:xfrm>
        </p:spPr>
      </p:pic>
    </p:spTree>
    <p:extLst>
      <p:ext uri="{BB962C8B-B14F-4D97-AF65-F5344CB8AC3E}">
        <p14:creationId xmlns:p14="http://schemas.microsoft.com/office/powerpoint/2010/main" val="676060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68E11-A22E-4067-A507-557560BD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470330-34D7-42AC-92C1-8C6F40A6C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11" y="1690688"/>
            <a:ext cx="3549024" cy="35490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D48AFE-1CA3-4460-AB84-3916C4427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417" y="1690689"/>
            <a:ext cx="3543094" cy="3543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EE855B-3F08-4153-8056-79D8E3C62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705" y="1690688"/>
            <a:ext cx="3543095" cy="354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49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5284-9AAD-4564-B82B-ED07749F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B386F8-1D52-46D4-90C5-62F4A2C9C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5211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69041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8B2BDB2C-E702-4D7B-B403-697326B7B142}"/>
              </a:ext>
            </a:extLst>
          </p:cNvPr>
          <p:cNvSpPr txBox="1">
            <a:spLocks/>
          </p:cNvSpPr>
          <p:nvPr/>
        </p:nvSpPr>
        <p:spPr>
          <a:xfrm>
            <a:off x="838200" y="750277"/>
            <a:ext cx="9144000" cy="199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Bayesian Result – minVI to obtain point estimates of neuron allocations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500" dirty="0"/>
              <a:t>There are 66 clusters (motifs) in total: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F8511-5182-4DDD-BD11-76BF47836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963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05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41C3-D8BE-4F78-9F2C-91F1C9BC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Conditional probability of projecting to region B, given it projects to region A, for mouse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F7564A-21B3-49D2-BECC-583579C7A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95319"/>
            <a:ext cx="4855669" cy="4855669"/>
          </a:xfrm>
        </p:spPr>
      </p:pic>
    </p:spTree>
    <p:extLst>
      <p:ext uri="{BB962C8B-B14F-4D97-AF65-F5344CB8AC3E}">
        <p14:creationId xmlns:p14="http://schemas.microsoft.com/office/powerpoint/2010/main" val="57223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0041-7E72-4EE4-80E6-B528002C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BE98F6-7613-404D-9B90-C42D5A2E0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95103"/>
            <a:ext cx="4824933" cy="4824933"/>
          </a:xfrm>
        </p:spPr>
      </p:pic>
    </p:spTree>
    <p:extLst>
      <p:ext uri="{BB962C8B-B14F-4D97-AF65-F5344CB8AC3E}">
        <p14:creationId xmlns:p14="http://schemas.microsoft.com/office/powerpoint/2010/main" val="1245428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2811-AADA-4CF0-9576-5EBDC2B7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2E85F-CD47-4367-8BFC-B496DF303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7635"/>
            <a:ext cx="5086190" cy="5086190"/>
          </a:xfrm>
        </p:spPr>
      </p:pic>
    </p:spTree>
    <p:extLst>
      <p:ext uri="{BB962C8B-B14F-4D97-AF65-F5344CB8AC3E}">
        <p14:creationId xmlns:p14="http://schemas.microsoft.com/office/powerpoint/2010/main" val="2507062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B2AD-4E3A-4DCF-91F7-196F4B6A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Probability of projecting to a brain region for each mouse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9A65C3-26CB-4264-B7F0-271D81A85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6055"/>
            <a:ext cx="4648200" cy="4648200"/>
          </a:xfrm>
        </p:spPr>
      </p:pic>
    </p:spTree>
    <p:extLst>
      <p:ext uri="{BB962C8B-B14F-4D97-AF65-F5344CB8AC3E}">
        <p14:creationId xmlns:p14="http://schemas.microsoft.com/office/powerpoint/2010/main" val="2725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CF1AF0-EE86-43BD-AA89-5AC70CA1F6D5}"/>
              </a:ext>
            </a:extLst>
          </p:cNvPr>
          <p:cNvSpPr txBox="1"/>
          <p:nvPr/>
        </p:nvSpPr>
        <p:spPr>
          <a:xfrm>
            <a:off x="535280" y="42193"/>
            <a:ext cx="111214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500" dirty="0"/>
              <a:t>Estimated projection probability of neurons in each cluster with error-bars, color-coded by the number of projecting regions of each cluster: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B9B3A-9734-4801-AEB5-5F393F04F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77" y="588495"/>
            <a:ext cx="10405445" cy="5945969"/>
          </a:xfrm>
        </p:spPr>
      </p:pic>
    </p:spTree>
    <p:extLst>
      <p:ext uri="{BB962C8B-B14F-4D97-AF65-F5344CB8AC3E}">
        <p14:creationId xmlns:p14="http://schemas.microsoft.com/office/powerpoint/2010/main" val="274125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5AF6E3-AEB8-43B5-9C44-01A912546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9" y="1253331"/>
            <a:ext cx="4351338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DE3F48-D211-4AD6-A8EF-0A982E2D2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70" y="1191860"/>
            <a:ext cx="4351336" cy="435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1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D1AAEF-FA0C-48F3-88D0-E7021B7F6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437" y="138312"/>
            <a:ext cx="6235593" cy="623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8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4B11-D138-4CEB-9A6C-0AFF3742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332"/>
            <a:ext cx="10515600" cy="72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Distribution of the sum of counts across all brain regions for neurons within each cluster.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E421D-1947-49A8-AECE-4AA55996E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3" y="1017173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3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DAA2-AE4E-4E1F-844F-3E8007CF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500" dirty="0"/>
              <a:t>Comparison of allocation proportions across any two mice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54402C-AB7A-4945-B477-CBC4C4460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096294"/>
            <a:ext cx="9525000" cy="3810000"/>
          </a:xfrm>
        </p:spPr>
      </p:pic>
    </p:spTree>
    <p:extLst>
      <p:ext uri="{BB962C8B-B14F-4D97-AF65-F5344CB8AC3E}">
        <p14:creationId xmlns:p14="http://schemas.microsoft.com/office/powerpoint/2010/main" val="247852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980B-7B83-429E-B810-1B121633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114"/>
          </a:xfrm>
        </p:spPr>
        <p:txBody>
          <a:bodyPr>
            <a:normAutofit/>
          </a:bodyPr>
          <a:lstStyle/>
          <a:p>
            <a:r>
              <a:rPr lang="en-GB" sz="1500" dirty="0"/>
              <a:t>Probability of having the projection strength greater than 0.01 for each cluster and region: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EADEF-FB95-4DD9-BD36-5BCB15948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3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A10A-EEF3-4DD2-98D8-1A2CE81B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1437" cy="767389"/>
          </a:xfrm>
        </p:spPr>
        <p:txBody>
          <a:bodyPr>
            <a:normAutofit/>
          </a:bodyPr>
          <a:lstStyle/>
          <a:p>
            <a:r>
              <a:rPr lang="en-GB" sz="1500" dirty="0"/>
              <a:t>Posterior Predictive Checks: Comparing observed Barseq data against replicated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B9A02D-63BD-4ED5-96DE-449446CFE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7420"/>
            <a:ext cx="7446229" cy="4343634"/>
          </a:xfrm>
        </p:spPr>
      </p:pic>
    </p:spTree>
    <p:extLst>
      <p:ext uri="{BB962C8B-B14F-4D97-AF65-F5344CB8AC3E}">
        <p14:creationId xmlns:p14="http://schemas.microsoft.com/office/powerpoint/2010/main" val="277377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222</Words>
  <Application>Microsoft Office PowerPoint</Application>
  <PresentationFormat>Widescreen</PresentationFormat>
  <Paragraphs>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Barseq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allocation proportions across any two mice</vt:lpstr>
      <vt:lpstr>Probability of having the projection strength greater than 0.01 for each cluster and region:</vt:lpstr>
      <vt:lpstr>Posterior Predictive Checks: Comparing observed Barseq data against replicated data</vt:lpstr>
      <vt:lpstr>PowerPoint Presentation</vt:lpstr>
      <vt:lpstr>We can also carry out posterior predictive check with a single set of replicated data. Below we present the findings for mouse 1. The same comparison could be carried out to all the remaining mice as well.</vt:lpstr>
      <vt:lpstr>PowerPoint Presentation</vt:lpstr>
      <vt:lpstr>PowerPoint Presentation</vt:lpstr>
      <vt:lpstr>Trace of total number of clusters</vt:lpstr>
      <vt:lpstr>K-means with 40 clusters: Neurons are reordered by the k-means allocation. </vt:lpstr>
      <vt:lpstr>K-means with 60 clusters: Neurons are reordered by the k-means allocation. </vt:lpstr>
      <vt:lpstr>K-means with 80 clusters: Neurons are reordered by the k-means allocation. </vt:lpstr>
      <vt:lpstr>PowerPoint Presentation</vt:lpstr>
      <vt:lpstr>PowerPoint Presentation</vt:lpstr>
      <vt:lpstr>Conditional probability of projecting to region B, given it projects to region A, for mouse 1</vt:lpstr>
      <vt:lpstr>PowerPoint Presentation</vt:lpstr>
      <vt:lpstr>PowerPoint Presentation</vt:lpstr>
      <vt:lpstr>Probability of projecting to a brain region for each mouse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Jinlu Liu</dc:creator>
  <cp:lastModifiedBy>Jinlu Liu</cp:lastModifiedBy>
  <cp:revision>10</cp:revision>
  <dcterms:created xsi:type="dcterms:W3CDTF">2024-03-13T14:50:16Z</dcterms:created>
  <dcterms:modified xsi:type="dcterms:W3CDTF">2024-04-26T09:12:23Z</dcterms:modified>
</cp:coreProperties>
</file>