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99B25395-5B5B-4673-ACF3-83F69D5800AC}"/>
    <pc:docChg chg="custSel addSld modSld">
      <pc:chgData name="Jinlu Liu" userId="78a8ae01-c209-4833-a803-14efb296c1fa" providerId="ADAL" clId="{99B25395-5B5B-4673-ACF3-83F69D5800AC}" dt="2024-04-07T19:33:17.808" v="22" actId="14100"/>
      <pc:docMkLst>
        <pc:docMk/>
      </pc:docMkLst>
      <pc:sldChg chg="addSp delSp modSp new mod">
        <pc:chgData name="Jinlu Liu" userId="78a8ae01-c209-4833-a803-14efb296c1fa" providerId="ADAL" clId="{99B25395-5B5B-4673-ACF3-83F69D5800AC}" dt="2024-04-07T19:32:41.575" v="11" actId="14100"/>
        <pc:sldMkLst>
          <pc:docMk/>
          <pc:sldMk cId="2323007644" sldId="257"/>
        </pc:sldMkLst>
        <pc:spChg chg="del">
          <ac:chgData name="Jinlu Liu" userId="78a8ae01-c209-4833-a803-14efb296c1fa" providerId="ADAL" clId="{99B25395-5B5B-4673-ACF3-83F69D5800AC}" dt="2024-04-07T19:32:15.070" v="1" actId="478"/>
          <ac:spMkLst>
            <pc:docMk/>
            <pc:sldMk cId="2323007644" sldId="257"/>
            <ac:spMk id="2" creationId="{D8348861-245C-4FED-8754-6A3C30A733E6}"/>
          </ac:spMkLst>
        </pc:spChg>
        <pc:spChg chg="del">
          <ac:chgData name="Jinlu Liu" userId="78a8ae01-c209-4833-a803-14efb296c1fa" providerId="ADAL" clId="{99B25395-5B5B-4673-ACF3-83F69D5800AC}" dt="2024-04-07T19:32:15.070" v="1" actId="478"/>
          <ac:spMkLst>
            <pc:docMk/>
            <pc:sldMk cId="2323007644" sldId="257"/>
            <ac:spMk id="3" creationId="{0E4765DE-11C3-4923-83DD-9FA9979E9778}"/>
          </ac:spMkLst>
        </pc:spChg>
        <pc:picChg chg="add mod">
          <ac:chgData name="Jinlu Liu" userId="78a8ae01-c209-4833-a803-14efb296c1fa" providerId="ADAL" clId="{99B25395-5B5B-4673-ACF3-83F69D5800AC}" dt="2024-04-07T19:32:27.542" v="6" actId="14100"/>
          <ac:picMkLst>
            <pc:docMk/>
            <pc:sldMk cId="2323007644" sldId="257"/>
            <ac:picMk id="5" creationId="{EC2B37D6-F8D2-41EA-8848-95FE701A5A56}"/>
          </ac:picMkLst>
        </pc:picChg>
        <pc:picChg chg="add mod">
          <ac:chgData name="Jinlu Liu" userId="78a8ae01-c209-4833-a803-14efb296c1fa" providerId="ADAL" clId="{99B25395-5B5B-4673-ACF3-83F69D5800AC}" dt="2024-04-07T19:32:41.575" v="11" actId="14100"/>
          <ac:picMkLst>
            <pc:docMk/>
            <pc:sldMk cId="2323007644" sldId="257"/>
            <ac:picMk id="7" creationId="{0A34FFDE-3B44-41BE-978D-06738019D70B}"/>
          </ac:picMkLst>
        </pc:picChg>
      </pc:sldChg>
      <pc:sldChg chg="addSp delSp modSp new mod">
        <pc:chgData name="Jinlu Liu" userId="78a8ae01-c209-4833-a803-14efb296c1fa" providerId="ADAL" clId="{99B25395-5B5B-4673-ACF3-83F69D5800AC}" dt="2024-04-07T19:33:17.808" v="22" actId="14100"/>
        <pc:sldMkLst>
          <pc:docMk/>
          <pc:sldMk cId="2490799087" sldId="258"/>
        </pc:sldMkLst>
        <pc:spChg chg="del mod">
          <ac:chgData name="Jinlu Liu" userId="78a8ae01-c209-4833-a803-14efb296c1fa" providerId="ADAL" clId="{99B25395-5B5B-4673-ACF3-83F69D5800AC}" dt="2024-04-07T19:32:52.623" v="15" actId="478"/>
          <ac:spMkLst>
            <pc:docMk/>
            <pc:sldMk cId="2490799087" sldId="258"/>
            <ac:spMk id="2" creationId="{F2FD0FD1-97AF-4EC9-875B-23E0105886F4}"/>
          </ac:spMkLst>
        </pc:spChg>
        <pc:spChg chg="del">
          <ac:chgData name="Jinlu Liu" userId="78a8ae01-c209-4833-a803-14efb296c1fa" providerId="ADAL" clId="{99B25395-5B5B-4673-ACF3-83F69D5800AC}" dt="2024-04-07T19:32:52.623" v="15" actId="478"/>
          <ac:spMkLst>
            <pc:docMk/>
            <pc:sldMk cId="2490799087" sldId="258"/>
            <ac:spMk id="3" creationId="{A0098532-40C2-42D4-B5EF-9002D6F2F113}"/>
          </ac:spMkLst>
        </pc:spChg>
        <pc:picChg chg="add mod">
          <ac:chgData name="Jinlu Liu" userId="78a8ae01-c209-4833-a803-14efb296c1fa" providerId="ADAL" clId="{99B25395-5B5B-4673-ACF3-83F69D5800AC}" dt="2024-04-07T19:33:02.936" v="19" actId="14100"/>
          <ac:picMkLst>
            <pc:docMk/>
            <pc:sldMk cId="2490799087" sldId="258"/>
            <ac:picMk id="5" creationId="{7E3AC8C9-48EC-4223-9EAA-EF90F6757CFC}"/>
          </ac:picMkLst>
        </pc:picChg>
        <pc:picChg chg="add mod">
          <ac:chgData name="Jinlu Liu" userId="78a8ae01-c209-4833-a803-14efb296c1fa" providerId="ADAL" clId="{99B25395-5B5B-4673-ACF3-83F69D5800AC}" dt="2024-04-07T19:33:17.808" v="22" actId="14100"/>
          <ac:picMkLst>
            <pc:docMk/>
            <pc:sldMk cId="2490799087" sldId="258"/>
            <ac:picMk id="7" creationId="{87B47C7E-D4E2-4C8D-AFDD-B8DDACF750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9A90-8DFF-48B0-9B08-B1058F7D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9030-8C4F-4B29-9A5A-DA5BB6A90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2597-9FDC-441E-B58A-03292C5F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B82B-8340-49D3-BA9B-FDBA8966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505F-5CD2-43B2-85EF-A77DDF9F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425F-D9E0-4D1F-BED7-521058FB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59ECA-9498-411C-AD44-33DD84F7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DC37-1D25-44FB-A4D2-AF81CC64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8525-64A6-4061-B1C8-42490256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1FEE-D43D-4A61-828F-5139D1D3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96FF2-B60A-4E23-9994-DBA5A0415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AC54-84A7-420F-92F1-6B1E829E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D949-ECB7-424B-B80A-18E20C54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1B44-0A53-46C7-AF80-170825AC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99F0-94C0-4188-85C7-03739555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8E02-BB63-4005-8B38-87BEAF81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7874-84D2-4093-A603-4D298501E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3F7A-D6AE-4708-B978-B8DC9E7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9B1E-0C15-4A84-AC7E-9A6DC0C3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5901-1239-4279-B946-79BF8399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6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4F16-E168-4A21-A196-65871AF2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3450-9722-4AE7-A37C-407DBA86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1A3A-C277-45AF-92D1-EC850DC2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069A-9D3F-498E-9BA6-D42387E7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F2DF-6957-4C81-BA05-5C60F8F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3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B16-6AB1-4CD4-89D2-304FE78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D19F-9904-4D76-8A67-13B6B63C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F1B0-21B5-4463-BA1E-E103497D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AF9C-D751-47A4-A8C3-9C31060A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D7A6A-F0DC-418F-A367-0845E4C6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8DBB-20E3-46C6-922A-2F7AE9C9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6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D519-AD0E-44F3-8D9C-B5EB6F48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B111-6138-48FB-AA29-717D0E73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65854-6DD3-4316-A5F2-59DADED48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F2F5E-7BD6-4C61-90A2-483E5666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4771B-9003-433F-BF68-F5643121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61FB8-BD68-485D-AD50-66334F7C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22C60-3C5F-4B8B-9C17-B902EBCA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B4931-D0C6-4CAA-A433-901EB9E5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8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7EEC-ADA0-4F51-9B5B-EC1FB6CD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A4DC5-B118-4E59-8CBA-43B1FD5B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61B32-7B01-4AEB-BB19-05F25A74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837E6-9C4B-470B-9A01-8D31E6ED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3CF6A-69A6-4AC4-B55A-62971E38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070A3-F4E5-4ED3-8E25-D1E8A189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00864-ABAD-4EFD-B3F9-408E4625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ED8A-B083-42BD-B1C7-69FC540A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6F5D-26EF-4611-BD3F-BEBDA48A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A82C-719D-4B9F-9DF7-B66606C6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7C60-2F9C-442C-9B3F-316D0BFB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C6A4-56A8-4296-9F68-B41402EE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4C64-72CA-4300-AE71-43456168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9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089A-CCB0-43A3-B2BF-44E429BF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BE1AF-0424-495E-AE7F-A8D170B31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5166-8616-48F5-A5F7-CF36CA2F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DA6E7-1818-4374-AEF0-4298F733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8013B-71A6-44FC-8E7A-23BA778C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AAA8-18B9-4D29-8EBE-00C69EA4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A5C82-DA0A-4FEF-BE36-A3BA05F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0187-A5FB-44D1-9BAA-3948CA18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DBCC-FC33-4A68-A70F-851957C24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18D4B-E642-4FED-AA5B-4F669AC3A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972-8A28-4880-A503-78F8D25F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5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642960-096C-4932-85A4-D28852D1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" y="1760814"/>
            <a:ext cx="5034794" cy="3146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5CE80-D697-4D32-92DF-A75E4FECC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67" y="1760814"/>
            <a:ext cx="6555721" cy="3146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F5685-2E1B-44A9-93C8-AEE8574226E5}"/>
              </a:ext>
            </a:extLst>
          </p:cNvPr>
          <p:cNvSpPr txBox="1"/>
          <p:nvPr/>
        </p:nvSpPr>
        <p:spPr>
          <a:xfrm>
            <a:off x="264253" y="486561"/>
            <a:ext cx="319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Large Bayesian motif – example</a:t>
            </a:r>
          </a:p>
        </p:txBody>
      </p:sp>
    </p:spTree>
    <p:extLst>
      <p:ext uri="{BB962C8B-B14F-4D97-AF65-F5344CB8AC3E}">
        <p14:creationId xmlns:p14="http://schemas.microsoft.com/office/powerpoint/2010/main" val="164366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DAA2-F7EB-4B22-A5AE-5F6E2749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919AC-50AF-4886-8E21-DBF1D37B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4" y="1153793"/>
            <a:ext cx="3728244" cy="37282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37B46-E9D5-4113-99CD-3A7DA15E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5" y="991430"/>
            <a:ext cx="6821776" cy="42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B37D6-F8D2-41EA-8848-95FE701A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9" y="1475590"/>
            <a:ext cx="5182438" cy="3239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4FFDE-3B44-41BE-978D-06738019D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75" y="1475591"/>
            <a:ext cx="1686992" cy="32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AC8C9-48EC-4223-9EAA-EF90F6757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4" y="1702091"/>
            <a:ext cx="4634918" cy="2896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47C7E-D4E2-4C8D-AFDD-B8DDACF7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98" y="1702091"/>
            <a:ext cx="1810514" cy="28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9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043B1-7818-4858-B07B-37EC6BEDA942}"/>
              </a:ext>
            </a:extLst>
          </p:cNvPr>
          <p:cNvSpPr txBox="1"/>
          <p:nvPr/>
        </p:nvSpPr>
        <p:spPr>
          <a:xfrm>
            <a:off x="264253" y="486561"/>
            <a:ext cx="314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Large </a:t>
            </a:r>
            <a:r>
              <a:rPr lang="en-US" altLang="zh-CN" dirty="0"/>
              <a:t>Binomial</a:t>
            </a:r>
            <a:r>
              <a:rPr lang="en-GB" dirty="0"/>
              <a:t> motif –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2F783-960D-4316-8BC6-AA5E2597E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36" y="1559478"/>
            <a:ext cx="3171982" cy="3171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50E7AA-6538-4623-AB01-BF6AB6451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" y="1559478"/>
            <a:ext cx="5069294" cy="31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7DCEF-11FF-4031-B73A-AD04E5CE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5247"/>
            <a:ext cx="3244553" cy="3244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B0545-079B-4698-BD91-43A6866C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8" y="1465247"/>
            <a:ext cx="5189576" cy="32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C470-6C82-4104-9261-8188532D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39" y="1204421"/>
            <a:ext cx="3726502" cy="372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6AA02-57AD-4AFA-860E-35C7C5A73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9" y="1204421"/>
            <a:ext cx="5962403" cy="37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791B2-EF32-4B35-A0DA-FDBA7E92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45" y="1222047"/>
            <a:ext cx="3679855" cy="367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9C9B1-955E-47BF-A058-CE3B034B7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1" y="1324597"/>
            <a:ext cx="5508904" cy="344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9A1-A8B5-4D43-B5D1-E39CD7B7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34E6D-7236-4835-81FF-533C96D76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48" y="876834"/>
            <a:ext cx="3682347" cy="3682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832BD-3125-4C63-B55D-19EF885D4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9" y="756480"/>
            <a:ext cx="6276885" cy="39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BC4A-99A3-474C-A114-615FCDC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D8FED-9E8B-4D4D-8514-736D902E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9" y="1027906"/>
            <a:ext cx="3898208" cy="38982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D2A98-02AE-4D2F-BA8D-48F1F179F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3" y="924552"/>
            <a:ext cx="6455328" cy="40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5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6</cp:revision>
  <dcterms:created xsi:type="dcterms:W3CDTF">2024-04-07T19:31:50Z</dcterms:created>
  <dcterms:modified xsi:type="dcterms:W3CDTF">2024-04-08T10:13:54Z</dcterms:modified>
</cp:coreProperties>
</file>