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3" r:id="rId19"/>
    <p:sldId id="282" r:id="rId20"/>
    <p:sldId id="285" r:id="rId21"/>
    <p:sldId id="286" r:id="rId22"/>
    <p:sldId id="287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A553DF-F81F-4C69-890A-833E338E17B0}">
          <p14:sldIdLst>
            <p14:sldId id="256"/>
            <p14:sldId id="284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72"/>
            <p14:sldId id="273"/>
            <p14:sldId id="274"/>
            <p14:sldId id="275"/>
          </p14:sldIdLst>
        </p14:section>
        <p14:section name="k-means" id="{5388FADD-A851-4400-8665-8C23323EA56F}">
          <p14:sldIdLst>
            <p14:sldId id="276"/>
            <p14:sldId id="277"/>
            <p14:sldId id="278"/>
          </p14:sldIdLst>
        </p14:section>
        <p14:section name="binomial" id="{6F04A8CC-9974-4875-B4EE-7A3239EA3165}">
          <p14:sldIdLst/>
        </p14:section>
        <p14:section name="Similarity between mice" id="{7059D7A5-976B-41ED-B306-D0D97A5CFAEF}">
          <p14:sldIdLst>
            <p14:sldId id="283"/>
            <p14:sldId id="282"/>
          </p14:sldIdLst>
        </p14:section>
        <p14:section name="conditional probability" id="{9528EF07-E4C7-4BC9-A060-F9C0BC56C2C8}">
          <p14:sldIdLst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605EAD0C-2C14-49C9-9B36-055E4CDC6D39}"/>
    <pc:docChg chg="undo custSel addSld delSld modSld sldOrd addSection delSection modSection">
      <pc:chgData name="Jinlu Liu" userId="78a8ae01-c209-4833-a803-14efb296c1fa" providerId="ADAL" clId="{605EAD0C-2C14-49C9-9B36-055E4CDC6D39}" dt="2024-04-26T09:40:10.327" v="800" actId="1076"/>
      <pc:docMkLst>
        <pc:docMk/>
      </pc:docMkLst>
      <pc:sldChg chg="addSp delSp modSp mod">
        <pc:chgData name="Jinlu Liu" userId="78a8ae01-c209-4833-a803-14efb296c1fa" providerId="ADAL" clId="{605EAD0C-2C14-49C9-9B36-055E4CDC6D39}" dt="2024-04-03T14:01:17.858" v="327" actId="20577"/>
        <pc:sldMkLst>
          <pc:docMk/>
          <pc:sldMk cId="2607439367" sldId="256"/>
        </pc:sldMkLst>
        <pc:spChg chg="del">
          <ac:chgData name="Jinlu Liu" userId="78a8ae01-c209-4833-a803-14efb296c1fa" providerId="ADAL" clId="{605EAD0C-2C14-49C9-9B36-055E4CDC6D39}" dt="2024-04-03T13:01:42.340" v="2" actId="478"/>
          <ac:spMkLst>
            <pc:docMk/>
            <pc:sldMk cId="2607439367" sldId="256"/>
            <ac:spMk id="2" creationId="{93BADB63-87CE-49C1-A78E-4A876D9A6EE4}"/>
          </ac:spMkLst>
        </pc:spChg>
        <pc:spChg chg="del">
          <ac:chgData name="Jinlu Liu" userId="78a8ae01-c209-4833-a803-14efb296c1fa" providerId="ADAL" clId="{605EAD0C-2C14-49C9-9B36-055E4CDC6D39}" dt="2024-04-03T13:01:44.346" v="3" actId="478"/>
          <ac:spMkLst>
            <pc:docMk/>
            <pc:sldMk cId="2607439367" sldId="256"/>
            <ac:spMk id="3" creationId="{449BC6EE-3F21-4877-8970-20E2555B8455}"/>
          </ac:spMkLst>
        </pc:spChg>
        <pc:spChg chg="add mod">
          <ac:chgData name="Jinlu Liu" userId="78a8ae01-c209-4833-a803-14efb296c1fa" providerId="ADAL" clId="{605EAD0C-2C14-49C9-9B36-055E4CDC6D39}" dt="2024-04-03T14:01:17.858" v="327" actId="20577"/>
          <ac:spMkLst>
            <pc:docMk/>
            <pc:sldMk cId="2607439367" sldId="256"/>
            <ac:spMk id="4" creationId="{055ED95C-B1C1-4DFE-AB5E-34AD1F8362EF}"/>
          </ac:spMkLst>
        </pc:spChg>
        <pc:spChg chg="add mod">
          <ac:chgData name="Jinlu Liu" userId="78a8ae01-c209-4833-a803-14efb296c1fa" providerId="ADAL" clId="{605EAD0C-2C14-49C9-9B36-055E4CDC6D39}" dt="2024-04-03T13:02:18.643" v="8" actId="27636"/>
          <ac:spMkLst>
            <pc:docMk/>
            <pc:sldMk cId="2607439367" sldId="256"/>
            <ac:spMk id="5" creationId="{42D79899-A850-4678-B4A8-348DED92A07A}"/>
          </ac:spMkLst>
        </pc:spChg>
      </pc:sldChg>
      <pc:sldChg chg="addSp delSp modSp new mod">
        <pc:chgData name="Jinlu Liu" userId="78a8ae01-c209-4833-a803-14efb296c1fa" providerId="ADAL" clId="{605EAD0C-2C14-49C9-9B36-055E4CDC6D39}" dt="2024-04-26T08:55:25.854" v="554"/>
        <pc:sldMkLst>
          <pc:docMk/>
          <pc:sldMk cId="4187908222" sldId="257"/>
        </pc:sldMkLst>
        <pc:spChg chg="del">
          <ac:chgData name="Jinlu Liu" userId="78a8ae01-c209-4833-a803-14efb296c1fa" providerId="ADAL" clId="{605EAD0C-2C14-49C9-9B36-055E4CDC6D39}" dt="2024-04-03T13:02:25.274" v="10" actId="478"/>
          <ac:spMkLst>
            <pc:docMk/>
            <pc:sldMk cId="4187908222" sldId="257"/>
            <ac:spMk id="2" creationId="{8DFA75FA-67CA-4C63-B466-19AF3B25FC74}"/>
          </ac:spMkLst>
        </pc:spChg>
        <pc:spChg chg="del">
          <ac:chgData name="Jinlu Liu" userId="78a8ae01-c209-4833-a803-14efb296c1fa" providerId="ADAL" clId="{605EAD0C-2C14-49C9-9B36-055E4CDC6D39}" dt="2024-04-03T13:02:25.274" v="10" actId="478"/>
          <ac:spMkLst>
            <pc:docMk/>
            <pc:sldMk cId="4187908222" sldId="257"/>
            <ac:spMk id="3" creationId="{BE786AA0-6417-4C14-A4DE-CD8255CEB03B}"/>
          </ac:spMkLst>
        </pc:spChg>
        <pc:spChg chg="add mod">
          <ac:chgData name="Jinlu Liu" userId="78a8ae01-c209-4833-a803-14efb296c1fa" providerId="ADAL" clId="{605EAD0C-2C14-49C9-9B36-055E4CDC6D39}" dt="2024-04-26T08:55:20.337" v="552" actId="20577"/>
          <ac:spMkLst>
            <pc:docMk/>
            <pc:sldMk cId="4187908222" sldId="257"/>
            <ac:spMk id="4" creationId="{07E12273-FABF-4838-A3AD-E108A4F75E9C}"/>
          </ac:spMkLst>
        </pc:spChg>
        <pc:picChg chg="add del mod">
          <ac:chgData name="Jinlu Liu" userId="78a8ae01-c209-4833-a803-14efb296c1fa" providerId="ADAL" clId="{605EAD0C-2C14-49C9-9B36-055E4CDC6D39}" dt="2024-04-19T08:53:51.402" v="433" actId="478"/>
          <ac:picMkLst>
            <pc:docMk/>
            <pc:sldMk cId="4187908222" sldId="257"/>
            <ac:picMk id="3" creationId="{1C08116B-6845-4B12-BE03-DCA7372425F8}"/>
          </ac:picMkLst>
        </pc:picChg>
        <pc:picChg chg="add mod">
          <ac:chgData name="Jinlu Liu" userId="78a8ae01-c209-4833-a803-14efb296c1fa" providerId="ADAL" clId="{605EAD0C-2C14-49C9-9B36-055E4CDC6D39}" dt="2024-04-26T08:55:25.854" v="554"/>
          <ac:picMkLst>
            <pc:docMk/>
            <pc:sldMk cId="4187908222" sldId="257"/>
            <ac:picMk id="3" creationId="{4D96B414-0159-4FC5-9469-1269553B08BB}"/>
          </ac:picMkLst>
        </pc:picChg>
        <pc:picChg chg="add del mod">
          <ac:chgData name="Jinlu Liu" userId="78a8ae01-c209-4833-a803-14efb296c1fa" providerId="ADAL" clId="{605EAD0C-2C14-49C9-9B36-055E4CDC6D39}" dt="2024-04-03T13:02:53.550" v="20" actId="478"/>
          <ac:picMkLst>
            <pc:docMk/>
            <pc:sldMk cId="4187908222" sldId="257"/>
            <ac:picMk id="5" creationId="{57FDE27C-7FD9-424F-995A-988C61709ED9}"/>
          </ac:picMkLst>
        </pc:picChg>
        <pc:picChg chg="add del mod">
          <ac:chgData name="Jinlu Liu" userId="78a8ae01-c209-4833-a803-14efb296c1fa" providerId="ADAL" clId="{605EAD0C-2C14-49C9-9B36-055E4CDC6D39}" dt="2024-04-26T08:55:22.061" v="553" actId="478"/>
          <ac:picMkLst>
            <pc:docMk/>
            <pc:sldMk cId="4187908222" sldId="257"/>
            <ac:picMk id="5" creationId="{DFBB9CE5-2F27-4CEA-BA6D-EF2D7094C21E}"/>
          </ac:picMkLst>
        </pc:picChg>
        <pc:picChg chg="add del mod">
          <ac:chgData name="Jinlu Liu" userId="78a8ae01-c209-4833-a803-14efb296c1fa" providerId="ADAL" clId="{605EAD0C-2C14-49C9-9B36-055E4CDC6D39}" dt="2024-04-12T09:16:29.193" v="332" actId="478"/>
          <ac:picMkLst>
            <pc:docMk/>
            <pc:sldMk cId="4187908222" sldId="257"/>
            <ac:picMk id="7" creationId="{34C786AF-BD3A-468A-B0AC-E744F670FD6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5:32.738" v="556"/>
        <pc:sldMkLst>
          <pc:docMk/>
          <pc:sldMk cId="3896668668" sldId="258"/>
        </pc:sldMkLst>
        <pc:spChg chg="del">
          <ac:chgData name="Jinlu Liu" userId="78a8ae01-c209-4833-a803-14efb296c1fa" providerId="ADAL" clId="{605EAD0C-2C14-49C9-9B36-055E4CDC6D39}" dt="2024-04-03T13:03:24.869" v="28" actId="478"/>
          <ac:spMkLst>
            <pc:docMk/>
            <pc:sldMk cId="3896668668" sldId="258"/>
            <ac:spMk id="2" creationId="{E57CB236-EC2C-4357-A444-46112800EF69}"/>
          </ac:spMkLst>
        </pc:spChg>
        <pc:spChg chg="del">
          <ac:chgData name="Jinlu Liu" userId="78a8ae01-c209-4833-a803-14efb296c1fa" providerId="ADAL" clId="{605EAD0C-2C14-49C9-9B36-055E4CDC6D39}" dt="2024-04-03T13:03:24.869" v="28" actId="478"/>
          <ac:spMkLst>
            <pc:docMk/>
            <pc:sldMk cId="3896668668" sldId="258"/>
            <ac:spMk id="3" creationId="{F0518518-76E5-4AEB-809B-FFC4A0481587}"/>
          </ac:spMkLst>
        </pc:spChg>
        <pc:spChg chg="add mod">
          <ac:chgData name="Jinlu Liu" userId="78a8ae01-c209-4833-a803-14efb296c1fa" providerId="ADAL" clId="{605EAD0C-2C14-49C9-9B36-055E4CDC6D39}" dt="2024-04-03T13:03:25.576" v="29"/>
          <ac:spMkLst>
            <pc:docMk/>
            <pc:sldMk cId="3896668668" sldId="258"/>
            <ac:spMk id="4" creationId="{46C9519F-335B-450E-9690-4EA4B81F0009}"/>
          </ac:spMkLst>
        </pc:spChg>
        <pc:picChg chg="add mod">
          <ac:chgData name="Jinlu Liu" userId="78a8ae01-c209-4833-a803-14efb296c1fa" providerId="ADAL" clId="{605EAD0C-2C14-49C9-9B36-055E4CDC6D39}" dt="2024-04-26T08:55:32.738" v="556"/>
          <ac:picMkLst>
            <pc:docMk/>
            <pc:sldMk cId="3896668668" sldId="258"/>
            <ac:picMk id="3" creationId="{2E8A1289-8E27-4654-B995-01E41C2709ED}"/>
          </ac:picMkLst>
        </pc:picChg>
        <pc:picChg chg="add del mod">
          <ac:chgData name="Jinlu Liu" userId="78a8ae01-c209-4833-a803-14efb296c1fa" providerId="ADAL" clId="{605EAD0C-2C14-49C9-9B36-055E4CDC6D39}" dt="2024-04-19T08:54:04.239" v="440" actId="478"/>
          <ac:picMkLst>
            <pc:docMk/>
            <pc:sldMk cId="3896668668" sldId="258"/>
            <ac:picMk id="3" creationId="{EF873782-F378-4B07-A2BE-AB4DC7093C7D}"/>
          </ac:picMkLst>
        </pc:picChg>
        <pc:picChg chg="add del mod">
          <ac:chgData name="Jinlu Liu" userId="78a8ae01-c209-4833-a803-14efb296c1fa" providerId="ADAL" clId="{605EAD0C-2C14-49C9-9B36-055E4CDC6D39}" dt="2024-04-26T08:55:29.444" v="555" actId="478"/>
          <ac:picMkLst>
            <pc:docMk/>
            <pc:sldMk cId="3896668668" sldId="258"/>
            <ac:picMk id="5" creationId="{CE25FC9A-00DF-4C90-8D8B-85E0FD5CAA75}"/>
          </ac:picMkLst>
        </pc:picChg>
        <pc:picChg chg="add del mod">
          <ac:chgData name="Jinlu Liu" userId="78a8ae01-c209-4833-a803-14efb296c1fa" providerId="ADAL" clId="{605EAD0C-2C14-49C9-9B36-055E4CDC6D39}" dt="2024-04-12T09:16:48.816" v="338" actId="478"/>
          <ac:picMkLst>
            <pc:docMk/>
            <pc:sldMk cId="3896668668" sldId="258"/>
            <ac:picMk id="6" creationId="{966B9A80-CA77-4D5F-B5D7-7A88AF3164ED}"/>
          </ac:picMkLst>
        </pc:picChg>
      </pc:sldChg>
      <pc:sldChg chg="addSp delSp modSp new add del mod">
        <pc:chgData name="Jinlu Liu" userId="78a8ae01-c209-4833-a803-14efb296c1fa" providerId="ADAL" clId="{605EAD0C-2C14-49C9-9B36-055E4CDC6D39}" dt="2024-04-26T08:55:38.553" v="558"/>
        <pc:sldMkLst>
          <pc:docMk/>
          <pc:sldMk cId="2191283333" sldId="259"/>
        </pc:sldMkLst>
        <pc:spChg chg="del">
          <ac:chgData name="Jinlu Liu" userId="78a8ae01-c209-4833-a803-14efb296c1fa" providerId="ADAL" clId="{605EAD0C-2C14-49C9-9B36-055E4CDC6D39}" dt="2024-04-03T13:15:34.855" v="32" actId="478"/>
          <ac:spMkLst>
            <pc:docMk/>
            <pc:sldMk cId="2191283333" sldId="259"/>
            <ac:spMk id="2" creationId="{2B09EB7C-2374-4720-A7AF-1112855479AF}"/>
          </ac:spMkLst>
        </pc:spChg>
        <pc:spChg chg="del">
          <ac:chgData name="Jinlu Liu" userId="78a8ae01-c209-4833-a803-14efb296c1fa" providerId="ADAL" clId="{605EAD0C-2C14-49C9-9B36-055E4CDC6D39}" dt="2024-04-03T13:15:34.855" v="32" actId="478"/>
          <ac:spMkLst>
            <pc:docMk/>
            <pc:sldMk cId="2191283333" sldId="259"/>
            <ac:spMk id="3" creationId="{95F4A285-0234-4CD8-838E-DF3E6933B7F5}"/>
          </ac:spMkLst>
        </pc:spChg>
        <pc:spChg chg="add mod">
          <ac:chgData name="Jinlu Liu" userId="78a8ae01-c209-4833-a803-14efb296c1fa" providerId="ADAL" clId="{605EAD0C-2C14-49C9-9B36-055E4CDC6D39}" dt="2024-04-03T13:15:42.218" v="33"/>
          <ac:spMkLst>
            <pc:docMk/>
            <pc:sldMk cId="2191283333" sldId="259"/>
            <ac:spMk id="4" creationId="{70279AB2-6084-465F-AAAD-F8E4794ACA96}"/>
          </ac:spMkLst>
        </pc:spChg>
        <pc:picChg chg="add mod">
          <ac:chgData name="Jinlu Liu" userId="78a8ae01-c209-4833-a803-14efb296c1fa" providerId="ADAL" clId="{605EAD0C-2C14-49C9-9B36-055E4CDC6D39}" dt="2024-04-26T08:55:38.553" v="558"/>
          <ac:picMkLst>
            <pc:docMk/>
            <pc:sldMk cId="2191283333" sldId="259"/>
            <ac:picMk id="3" creationId="{937B7176-F3DC-4550-AB46-8D0811DC653A}"/>
          </ac:picMkLst>
        </pc:picChg>
        <pc:picChg chg="add del mod">
          <ac:chgData name="Jinlu Liu" userId="78a8ae01-c209-4833-a803-14efb296c1fa" providerId="ADAL" clId="{605EAD0C-2C14-49C9-9B36-055E4CDC6D39}" dt="2024-04-19T08:54:11.506" v="442" actId="478"/>
          <ac:picMkLst>
            <pc:docMk/>
            <pc:sldMk cId="2191283333" sldId="259"/>
            <ac:picMk id="3" creationId="{967629A5-D9D5-4AB0-82A6-0B403D546676}"/>
          </ac:picMkLst>
        </pc:picChg>
        <pc:picChg chg="add del mod">
          <ac:chgData name="Jinlu Liu" userId="78a8ae01-c209-4833-a803-14efb296c1fa" providerId="ADAL" clId="{605EAD0C-2C14-49C9-9B36-055E4CDC6D39}" dt="2024-04-26T08:55:35.616" v="557" actId="478"/>
          <ac:picMkLst>
            <pc:docMk/>
            <pc:sldMk cId="2191283333" sldId="259"/>
            <ac:picMk id="5" creationId="{5386CE3A-BC92-4871-9E5B-76E5CFFB0E73}"/>
          </ac:picMkLst>
        </pc:picChg>
        <pc:picChg chg="add del mod">
          <ac:chgData name="Jinlu Liu" userId="78a8ae01-c209-4833-a803-14efb296c1fa" providerId="ADAL" clId="{605EAD0C-2C14-49C9-9B36-055E4CDC6D39}" dt="2024-04-12T09:16:57.472" v="340" actId="478"/>
          <ac:picMkLst>
            <pc:docMk/>
            <pc:sldMk cId="2191283333" sldId="259"/>
            <ac:picMk id="6" creationId="{A0976DE9-8D6D-4493-A40F-D1D72F7E36FA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5:55.327" v="563" actId="1076"/>
        <pc:sldMkLst>
          <pc:docMk/>
          <pc:sldMk cId="1924944567" sldId="260"/>
        </pc:sldMkLst>
        <pc:spChg chg="del">
          <ac:chgData name="Jinlu Liu" userId="78a8ae01-c209-4833-a803-14efb296c1fa" providerId="ADAL" clId="{605EAD0C-2C14-49C9-9B36-055E4CDC6D39}" dt="2024-04-03T13:15:59.808" v="36" actId="478"/>
          <ac:spMkLst>
            <pc:docMk/>
            <pc:sldMk cId="1924944567" sldId="260"/>
            <ac:spMk id="2" creationId="{FFD2F3ED-F4F6-4156-8D41-EB1C7C07F1D7}"/>
          </ac:spMkLst>
        </pc:spChg>
        <pc:spChg chg="del">
          <ac:chgData name="Jinlu Liu" userId="78a8ae01-c209-4833-a803-14efb296c1fa" providerId="ADAL" clId="{605EAD0C-2C14-49C9-9B36-055E4CDC6D39}" dt="2024-04-03T13:15:59.808" v="36" actId="478"/>
          <ac:spMkLst>
            <pc:docMk/>
            <pc:sldMk cId="1924944567" sldId="260"/>
            <ac:spMk id="3" creationId="{1AA152E5-E5C1-4335-947C-5EAF01136959}"/>
          </ac:spMkLst>
        </pc:spChg>
        <pc:spChg chg="add mod">
          <ac:chgData name="Jinlu Liu" userId="78a8ae01-c209-4833-a803-14efb296c1fa" providerId="ADAL" clId="{605EAD0C-2C14-49C9-9B36-055E4CDC6D39}" dt="2024-04-03T13:16:06.961" v="37"/>
          <ac:spMkLst>
            <pc:docMk/>
            <pc:sldMk cId="1924944567" sldId="260"/>
            <ac:spMk id="4" creationId="{7BA59813-A062-4F02-A4E2-F3F9ADAC38F8}"/>
          </ac:spMkLst>
        </pc:spChg>
        <pc:picChg chg="add mod">
          <ac:chgData name="Jinlu Liu" userId="78a8ae01-c209-4833-a803-14efb296c1fa" providerId="ADAL" clId="{605EAD0C-2C14-49C9-9B36-055E4CDC6D39}" dt="2024-04-26T08:55:55.327" v="563" actId="1076"/>
          <ac:picMkLst>
            <pc:docMk/>
            <pc:sldMk cId="1924944567" sldId="260"/>
            <ac:picMk id="3" creationId="{5BED58BA-FDC3-4C1D-A023-FD633D49B5C5}"/>
          </ac:picMkLst>
        </pc:picChg>
        <pc:picChg chg="add del mod">
          <ac:chgData name="Jinlu Liu" userId="78a8ae01-c209-4833-a803-14efb296c1fa" providerId="ADAL" clId="{605EAD0C-2C14-49C9-9B36-055E4CDC6D39}" dt="2024-04-19T08:54:47.545" v="452" actId="478"/>
          <ac:picMkLst>
            <pc:docMk/>
            <pc:sldMk cId="1924944567" sldId="260"/>
            <ac:picMk id="3" creationId="{B7F82D4C-06B5-4AAD-A269-EABC31C43D10}"/>
          </ac:picMkLst>
        </pc:picChg>
        <pc:picChg chg="add del mod">
          <ac:chgData name="Jinlu Liu" userId="78a8ae01-c209-4833-a803-14efb296c1fa" providerId="ADAL" clId="{605EAD0C-2C14-49C9-9B36-055E4CDC6D39}" dt="2024-04-26T08:55:46.824" v="559" actId="478"/>
          <ac:picMkLst>
            <pc:docMk/>
            <pc:sldMk cId="1924944567" sldId="260"/>
            <ac:picMk id="5" creationId="{536353DC-D66F-497C-8316-42346B986AE3}"/>
          </ac:picMkLst>
        </pc:picChg>
        <pc:picChg chg="add del mod">
          <ac:chgData name="Jinlu Liu" userId="78a8ae01-c209-4833-a803-14efb296c1fa" providerId="ADAL" clId="{605EAD0C-2C14-49C9-9B36-055E4CDC6D39}" dt="2024-04-12T09:17:11.545" v="342" actId="478"/>
          <ac:picMkLst>
            <pc:docMk/>
            <pc:sldMk cId="1924944567" sldId="260"/>
            <ac:picMk id="6" creationId="{277DB8FE-B930-4BE8-87BB-389EF31B1B17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7:34.234" v="347" actId="2696"/>
        <pc:sldMkLst>
          <pc:docMk/>
          <pc:sldMk cId="1897945006" sldId="261"/>
        </pc:sldMkLst>
        <pc:spChg chg="del">
          <ac:chgData name="Jinlu Liu" userId="78a8ae01-c209-4833-a803-14efb296c1fa" providerId="ADAL" clId="{605EAD0C-2C14-49C9-9B36-055E4CDC6D39}" dt="2024-04-03T13:16:32.503" v="42" actId="478"/>
          <ac:spMkLst>
            <pc:docMk/>
            <pc:sldMk cId="1897945006" sldId="261"/>
            <ac:spMk id="2" creationId="{BC6999FB-109B-403F-97FD-8F601CFFDA4C}"/>
          </ac:spMkLst>
        </pc:spChg>
        <pc:spChg chg="del">
          <ac:chgData name="Jinlu Liu" userId="78a8ae01-c209-4833-a803-14efb296c1fa" providerId="ADAL" clId="{605EAD0C-2C14-49C9-9B36-055E4CDC6D39}" dt="2024-04-03T13:16:32.503" v="42" actId="478"/>
          <ac:spMkLst>
            <pc:docMk/>
            <pc:sldMk cId="1897945006" sldId="261"/>
            <ac:spMk id="3" creationId="{C3E4A359-2CCC-4EF0-BFBB-20E47A9873D0}"/>
          </ac:spMkLst>
        </pc:spChg>
        <pc:spChg chg="add mod">
          <ac:chgData name="Jinlu Liu" userId="78a8ae01-c209-4833-a803-14efb296c1fa" providerId="ADAL" clId="{605EAD0C-2C14-49C9-9B36-055E4CDC6D39}" dt="2024-04-03T13:16:41.092" v="43"/>
          <ac:spMkLst>
            <pc:docMk/>
            <pc:sldMk cId="1897945006" sldId="261"/>
            <ac:spMk id="4" creationId="{B91FCB69-3CC7-4B63-A633-926F87EA91EF}"/>
          </ac:spMkLst>
        </pc:spChg>
        <pc:picChg chg="add del mod">
          <ac:chgData name="Jinlu Liu" userId="78a8ae01-c209-4833-a803-14efb296c1fa" providerId="ADAL" clId="{605EAD0C-2C14-49C9-9B36-055E4CDC6D39}" dt="2024-04-12T09:17:29.032" v="346" actId="478"/>
          <ac:picMkLst>
            <pc:docMk/>
            <pc:sldMk cId="1897945006" sldId="261"/>
            <ac:picMk id="6" creationId="{78F19F8A-4E62-4B3D-A9A4-F17AA31B0984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6:19.418" v="572" actId="14100"/>
        <pc:sldMkLst>
          <pc:docMk/>
          <pc:sldMk cId="3079009305" sldId="262"/>
        </pc:sldMkLst>
        <pc:spChg chg="del">
          <ac:chgData name="Jinlu Liu" userId="78a8ae01-c209-4833-a803-14efb296c1fa" providerId="ADAL" clId="{605EAD0C-2C14-49C9-9B36-055E4CDC6D39}" dt="2024-04-03T13:17:10.763" v="48" actId="478"/>
          <ac:spMkLst>
            <pc:docMk/>
            <pc:sldMk cId="3079009305" sldId="262"/>
            <ac:spMk id="2" creationId="{67D494B7-100A-41DB-9972-62298425F951}"/>
          </ac:spMkLst>
        </pc:spChg>
        <pc:spChg chg="del">
          <ac:chgData name="Jinlu Liu" userId="78a8ae01-c209-4833-a803-14efb296c1fa" providerId="ADAL" clId="{605EAD0C-2C14-49C9-9B36-055E4CDC6D39}" dt="2024-04-03T13:17:10.763" v="48" actId="478"/>
          <ac:spMkLst>
            <pc:docMk/>
            <pc:sldMk cId="3079009305" sldId="262"/>
            <ac:spMk id="3" creationId="{4C89B213-172F-4307-A4DB-FECC722DE0E9}"/>
          </ac:spMkLst>
        </pc:spChg>
        <pc:spChg chg="add mod">
          <ac:chgData name="Jinlu Liu" userId="78a8ae01-c209-4833-a803-14efb296c1fa" providerId="ADAL" clId="{605EAD0C-2C14-49C9-9B36-055E4CDC6D39}" dt="2024-04-03T13:17:49.659" v="117" actId="20577"/>
          <ac:spMkLst>
            <pc:docMk/>
            <pc:sldMk cId="3079009305" sldId="262"/>
            <ac:spMk id="4" creationId="{BB2FB8EC-A971-4627-94CE-45DCF4666838}"/>
          </ac:spMkLst>
        </pc:spChg>
        <pc:picChg chg="add mod">
          <ac:chgData name="Jinlu Liu" userId="78a8ae01-c209-4833-a803-14efb296c1fa" providerId="ADAL" clId="{605EAD0C-2C14-49C9-9B36-055E4CDC6D39}" dt="2024-04-26T08:56:12.916" v="568" actId="1076"/>
          <ac:picMkLst>
            <pc:docMk/>
            <pc:sldMk cId="3079009305" sldId="262"/>
            <ac:picMk id="3" creationId="{09E54996-95B5-46A8-92B9-15CDE3C55457}"/>
          </ac:picMkLst>
        </pc:picChg>
        <pc:picChg chg="add del mod">
          <ac:chgData name="Jinlu Liu" userId="78a8ae01-c209-4833-a803-14efb296c1fa" providerId="ADAL" clId="{605EAD0C-2C14-49C9-9B36-055E4CDC6D39}" dt="2024-04-19T08:55:01.275" v="457" actId="478"/>
          <ac:picMkLst>
            <pc:docMk/>
            <pc:sldMk cId="3079009305" sldId="262"/>
            <ac:picMk id="3" creationId="{2D63DB4E-6B94-4371-B299-D4F09F90D136}"/>
          </ac:picMkLst>
        </pc:picChg>
        <pc:picChg chg="add del mod">
          <ac:chgData name="Jinlu Liu" userId="78a8ae01-c209-4833-a803-14efb296c1fa" providerId="ADAL" clId="{605EAD0C-2C14-49C9-9B36-055E4CDC6D39}" dt="2024-04-26T08:56:01.681" v="564" actId="478"/>
          <ac:picMkLst>
            <pc:docMk/>
            <pc:sldMk cId="3079009305" sldId="262"/>
            <ac:picMk id="5" creationId="{AB34BBE2-0986-4372-9D63-E9B6092BEF18}"/>
          </ac:picMkLst>
        </pc:picChg>
        <pc:picChg chg="add del mod">
          <ac:chgData name="Jinlu Liu" userId="78a8ae01-c209-4833-a803-14efb296c1fa" providerId="ADAL" clId="{605EAD0C-2C14-49C9-9B36-055E4CDC6D39}" dt="2024-04-12T09:17:37.258" v="348" actId="478"/>
          <ac:picMkLst>
            <pc:docMk/>
            <pc:sldMk cId="3079009305" sldId="262"/>
            <ac:picMk id="6" creationId="{F8D394FB-B57E-4D21-9D61-9777D1A24FB3}"/>
          </ac:picMkLst>
        </pc:picChg>
        <pc:picChg chg="add mod">
          <ac:chgData name="Jinlu Liu" userId="78a8ae01-c209-4833-a803-14efb296c1fa" providerId="ADAL" clId="{605EAD0C-2C14-49C9-9B36-055E4CDC6D39}" dt="2024-04-26T08:56:19.418" v="572" actId="14100"/>
          <ac:picMkLst>
            <pc:docMk/>
            <pc:sldMk cId="3079009305" sldId="262"/>
            <ac:picMk id="7" creationId="{629580C7-3489-407E-8F76-BDFC3DE08006}"/>
          </ac:picMkLst>
        </pc:picChg>
        <pc:picChg chg="add del mod">
          <ac:chgData name="Jinlu Liu" userId="78a8ae01-c209-4833-a803-14efb296c1fa" providerId="ADAL" clId="{605EAD0C-2C14-49C9-9B36-055E4CDC6D39}" dt="2024-04-19T08:55:01.275" v="457" actId="478"/>
          <ac:picMkLst>
            <pc:docMk/>
            <pc:sldMk cId="3079009305" sldId="262"/>
            <ac:picMk id="7" creationId="{A08C04D4-F176-4E54-AE79-BB53C692E7C6}"/>
          </ac:picMkLst>
        </pc:picChg>
        <pc:picChg chg="add del mod">
          <ac:chgData name="Jinlu Liu" userId="78a8ae01-c209-4833-a803-14efb296c1fa" providerId="ADAL" clId="{605EAD0C-2C14-49C9-9B36-055E4CDC6D39}" dt="2024-04-26T08:56:01.681" v="564" actId="478"/>
          <ac:picMkLst>
            <pc:docMk/>
            <pc:sldMk cId="3079009305" sldId="262"/>
            <ac:picMk id="8" creationId="{AE8E6EEA-A94E-4ADB-B8E2-DFAEFF144B8D}"/>
          </ac:picMkLst>
        </pc:picChg>
        <pc:picChg chg="add del mod">
          <ac:chgData name="Jinlu Liu" userId="78a8ae01-c209-4833-a803-14efb296c1fa" providerId="ADAL" clId="{605EAD0C-2C14-49C9-9B36-055E4CDC6D39}" dt="2024-04-12T09:17:37.258" v="348" actId="478"/>
          <ac:picMkLst>
            <pc:docMk/>
            <pc:sldMk cId="3079009305" sldId="262"/>
            <ac:picMk id="8" creationId="{FACFD8ED-3220-4171-8AA2-BA782351F0A8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6:35.520" v="576" actId="1076"/>
        <pc:sldMkLst>
          <pc:docMk/>
          <pc:sldMk cId="3355012088" sldId="263"/>
        </pc:sldMkLst>
        <pc:spChg chg="del">
          <ac:chgData name="Jinlu Liu" userId="78a8ae01-c209-4833-a803-14efb296c1fa" providerId="ADAL" clId="{605EAD0C-2C14-49C9-9B36-055E4CDC6D39}" dt="2024-04-03T13:18:15.178" v="123" actId="478"/>
          <ac:spMkLst>
            <pc:docMk/>
            <pc:sldMk cId="3355012088" sldId="263"/>
            <ac:spMk id="2" creationId="{8E2F15DA-93B2-4B49-B576-0B5FA38B5439}"/>
          </ac:spMkLst>
        </pc:spChg>
        <pc:spChg chg="del">
          <ac:chgData name="Jinlu Liu" userId="78a8ae01-c209-4833-a803-14efb296c1fa" providerId="ADAL" clId="{605EAD0C-2C14-49C9-9B36-055E4CDC6D39}" dt="2024-04-03T13:18:15.178" v="123" actId="478"/>
          <ac:spMkLst>
            <pc:docMk/>
            <pc:sldMk cId="3355012088" sldId="263"/>
            <ac:spMk id="3" creationId="{2733AA8B-1EBE-4166-B8AA-3C216BA8C922}"/>
          </ac:spMkLst>
        </pc:spChg>
        <pc:spChg chg="add mod">
          <ac:chgData name="Jinlu Liu" userId="78a8ae01-c209-4833-a803-14efb296c1fa" providerId="ADAL" clId="{605EAD0C-2C14-49C9-9B36-055E4CDC6D39}" dt="2024-04-03T13:18:35.811" v="129" actId="14100"/>
          <ac:spMkLst>
            <pc:docMk/>
            <pc:sldMk cId="3355012088" sldId="263"/>
            <ac:spMk id="4" creationId="{01D44790-17AF-4529-A4AF-8444C144A314}"/>
          </ac:spMkLst>
        </pc:spChg>
        <pc:picChg chg="add mod">
          <ac:chgData name="Jinlu Liu" userId="78a8ae01-c209-4833-a803-14efb296c1fa" providerId="ADAL" clId="{605EAD0C-2C14-49C9-9B36-055E4CDC6D39}" dt="2024-04-26T08:56:35.520" v="576" actId="1076"/>
          <ac:picMkLst>
            <pc:docMk/>
            <pc:sldMk cId="3355012088" sldId="263"/>
            <ac:picMk id="3" creationId="{3F0564B7-06FB-4295-8FF1-F512650A4947}"/>
          </ac:picMkLst>
        </pc:picChg>
        <pc:picChg chg="add del mod">
          <ac:chgData name="Jinlu Liu" userId="78a8ae01-c209-4833-a803-14efb296c1fa" providerId="ADAL" clId="{605EAD0C-2C14-49C9-9B36-055E4CDC6D39}" dt="2024-04-19T08:55:33.486" v="467" actId="478"/>
          <ac:picMkLst>
            <pc:docMk/>
            <pc:sldMk cId="3355012088" sldId="263"/>
            <ac:picMk id="3" creationId="{5E93330B-B9AC-44D9-AB22-A473DB17E1DD}"/>
          </ac:picMkLst>
        </pc:picChg>
        <pc:picChg chg="add del mod">
          <ac:chgData name="Jinlu Liu" userId="78a8ae01-c209-4833-a803-14efb296c1fa" providerId="ADAL" clId="{605EAD0C-2C14-49C9-9B36-055E4CDC6D39}" dt="2024-04-26T08:56:22.579" v="573" actId="478"/>
          <ac:picMkLst>
            <pc:docMk/>
            <pc:sldMk cId="3355012088" sldId="263"/>
            <ac:picMk id="5" creationId="{905C5EEB-14FA-458F-8480-5190CD9F9B09}"/>
          </ac:picMkLst>
        </pc:picChg>
        <pc:picChg chg="add del mod">
          <ac:chgData name="Jinlu Liu" userId="78a8ae01-c209-4833-a803-14efb296c1fa" providerId="ADAL" clId="{605EAD0C-2C14-49C9-9B36-055E4CDC6D39}" dt="2024-04-12T09:18:05.812" v="359" actId="478"/>
          <ac:picMkLst>
            <pc:docMk/>
            <pc:sldMk cId="3355012088" sldId="263"/>
            <ac:picMk id="6" creationId="{0CCC8BD5-63A0-4019-B5A6-66308B00E084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6:55.559" v="578"/>
        <pc:sldMkLst>
          <pc:docMk/>
          <pc:sldMk cId="4180811600" sldId="264"/>
        </pc:sldMkLst>
        <pc:spChg chg="del">
          <ac:chgData name="Jinlu Liu" userId="78a8ae01-c209-4833-a803-14efb296c1fa" providerId="ADAL" clId="{605EAD0C-2C14-49C9-9B36-055E4CDC6D39}" dt="2024-04-03T13:18:46.773" v="131" actId="478"/>
          <ac:spMkLst>
            <pc:docMk/>
            <pc:sldMk cId="4180811600" sldId="264"/>
            <ac:spMk id="2" creationId="{32CA19CE-5137-4622-AB73-7A36960C1664}"/>
          </ac:spMkLst>
        </pc:spChg>
        <pc:spChg chg="del">
          <ac:chgData name="Jinlu Liu" userId="78a8ae01-c209-4833-a803-14efb296c1fa" providerId="ADAL" clId="{605EAD0C-2C14-49C9-9B36-055E4CDC6D39}" dt="2024-04-03T13:18:46.773" v="131" actId="478"/>
          <ac:spMkLst>
            <pc:docMk/>
            <pc:sldMk cId="4180811600" sldId="264"/>
            <ac:spMk id="3" creationId="{77BE4274-3D63-4BE2-BBFB-9D4B6B56BDA3}"/>
          </ac:spMkLst>
        </pc:spChg>
        <pc:spChg chg="add mod">
          <ac:chgData name="Jinlu Liu" userId="78a8ae01-c209-4833-a803-14efb296c1fa" providerId="ADAL" clId="{605EAD0C-2C14-49C9-9B36-055E4CDC6D39}" dt="2024-04-03T13:18:47.119" v="132"/>
          <ac:spMkLst>
            <pc:docMk/>
            <pc:sldMk cId="4180811600" sldId="264"/>
            <ac:spMk id="4" creationId="{29CB1825-1378-4A63-8816-5B37B3DE9214}"/>
          </ac:spMkLst>
        </pc:spChg>
        <pc:picChg chg="add mod">
          <ac:chgData name="Jinlu Liu" userId="78a8ae01-c209-4833-a803-14efb296c1fa" providerId="ADAL" clId="{605EAD0C-2C14-49C9-9B36-055E4CDC6D39}" dt="2024-04-26T08:56:55.559" v="578"/>
          <ac:picMkLst>
            <pc:docMk/>
            <pc:sldMk cId="4180811600" sldId="264"/>
            <ac:picMk id="3" creationId="{17CE030C-41A2-4F01-A617-65FE0F76986B}"/>
          </ac:picMkLst>
        </pc:picChg>
        <pc:picChg chg="add del mod">
          <ac:chgData name="Jinlu Liu" userId="78a8ae01-c209-4833-a803-14efb296c1fa" providerId="ADAL" clId="{605EAD0C-2C14-49C9-9B36-055E4CDC6D39}" dt="2024-04-19T08:55:46.733" v="471" actId="478"/>
          <ac:picMkLst>
            <pc:docMk/>
            <pc:sldMk cId="4180811600" sldId="264"/>
            <ac:picMk id="3" creationId="{8C106C78-D0EF-46D0-903A-4C420DAFFCED}"/>
          </ac:picMkLst>
        </pc:picChg>
        <pc:picChg chg="add del mod">
          <ac:chgData name="Jinlu Liu" userId="78a8ae01-c209-4833-a803-14efb296c1fa" providerId="ADAL" clId="{605EAD0C-2C14-49C9-9B36-055E4CDC6D39}" dt="2024-04-26T08:56:40.895" v="577" actId="478"/>
          <ac:picMkLst>
            <pc:docMk/>
            <pc:sldMk cId="4180811600" sldId="264"/>
            <ac:picMk id="5" creationId="{349DACA7-BA16-45D8-B0D9-2DBFDC161415}"/>
          </ac:picMkLst>
        </pc:picChg>
        <pc:picChg chg="add del mod">
          <ac:chgData name="Jinlu Liu" userId="78a8ae01-c209-4833-a803-14efb296c1fa" providerId="ADAL" clId="{605EAD0C-2C14-49C9-9B36-055E4CDC6D39}" dt="2024-04-12T09:18:17.892" v="363" actId="478"/>
          <ac:picMkLst>
            <pc:docMk/>
            <pc:sldMk cId="4180811600" sldId="264"/>
            <ac:picMk id="6" creationId="{B364647A-D486-4ADA-9F57-F72ABF679ABF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16.421" v="580"/>
        <pc:sldMkLst>
          <pc:docMk/>
          <pc:sldMk cId="2720887239" sldId="265"/>
        </pc:sldMkLst>
        <pc:spChg chg="del">
          <ac:chgData name="Jinlu Liu" userId="78a8ae01-c209-4833-a803-14efb296c1fa" providerId="ADAL" clId="{605EAD0C-2C14-49C9-9B36-055E4CDC6D39}" dt="2024-04-03T13:19:06.840" v="135" actId="478"/>
          <ac:spMkLst>
            <pc:docMk/>
            <pc:sldMk cId="2720887239" sldId="265"/>
            <ac:spMk id="2" creationId="{FDFC2CAE-991B-41EB-822A-DAAC30065884}"/>
          </ac:spMkLst>
        </pc:spChg>
        <pc:spChg chg="del">
          <ac:chgData name="Jinlu Liu" userId="78a8ae01-c209-4833-a803-14efb296c1fa" providerId="ADAL" clId="{605EAD0C-2C14-49C9-9B36-055E4CDC6D39}" dt="2024-04-03T13:19:06.840" v="135" actId="478"/>
          <ac:spMkLst>
            <pc:docMk/>
            <pc:sldMk cId="2720887239" sldId="265"/>
            <ac:spMk id="3" creationId="{BE79DB53-88E8-4072-A12B-B7E89E0046E5}"/>
          </ac:spMkLst>
        </pc:spChg>
        <pc:spChg chg="add mod">
          <ac:chgData name="Jinlu Liu" userId="78a8ae01-c209-4833-a803-14efb296c1fa" providerId="ADAL" clId="{605EAD0C-2C14-49C9-9B36-055E4CDC6D39}" dt="2024-04-03T13:19:07.744" v="136"/>
          <ac:spMkLst>
            <pc:docMk/>
            <pc:sldMk cId="2720887239" sldId="265"/>
            <ac:spMk id="4" creationId="{5E93AB38-572B-4D75-978D-705B488F27ED}"/>
          </ac:spMkLst>
        </pc:spChg>
        <pc:picChg chg="add del mod">
          <ac:chgData name="Jinlu Liu" userId="78a8ae01-c209-4833-a803-14efb296c1fa" providerId="ADAL" clId="{605EAD0C-2C14-49C9-9B36-055E4CDC6D39}" dt="2024-04-19T08:55:55.143" v="473" actId="478"/>
          <ac:picMkLst>
            <pc:docMk/>
            <pc:sldMk cId="2720887239" sldId="265"/>
            <ac:picMk id="3" creationId="{BDC9D30F-321F-430B-942C-BE9D38F0DBEE}"/>
          </ac:picMkLst>
        </pc:picChg>
        <pc:picChg chg="add mod">
          <ac:chgData name="Jinlu Liu" userId="78a8ae01-c209-4833-a803-14efb296c1fa" providerId="ADAL" clId="{605EAD0C-2C14-49C9-9B36-055E4CDC6D39}" dt="2024-04-26T08:57:16.421" v="580"/>
          <ac:picMkLst>
            <pc:docMk/>
            <pc:sldMk cId="2720887239" sldId="265"/>
            <ac:picMk id="3" creationId="{F76D141D-ACBD-4C43-8218-E9EC5E105A3F}"/>
          </ac:picMkLst>
        </pc:picChg>
        <pc:picChg chg="add del mod">
          <ac:chgData name="Jinlu Liu" userId="78a8ae01-c209-4833-a803-14efb296c1fa" providerId="ADAL" clId="{605EAD0C-2C14-49C9-9B36-055E4CDC6D39}" dt="2024-04-26T08:57:00.900" v="579" actId="478"/>
          <ac:picMkLst>
            <pc:docMk/>
            <pc:sldMk cId="2720887239" sldId="265"/>
            <ac:picMk id="5" creationId="{5E38412D-625B-4510-BA86-747430E7B56C}"/>
          </ac:picMkLst>
        </pc:picChg>
        <pc:picChg chg="add del mod">
          <ac:chgData name="Jinlu Liu" userId="78a8ae01-c209-4833-a803-14efb296c1fa" providerId="ADAL" clId="{605EAD0C-2C14-49C9-9B36-055E4CDC6D39}" dt="2024-04-12T09:18:29.978" v="365" actId="478"/>
          <ac:picMkLst>
            <pc:docMk/>
            <pc:sldMk cId="2720887239" sldId="265"/>
            <ac:picMk id="6" creationId="{D20FF60B-29A6-46C6-A322-4A8A0D4AAE4B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905340556" sldId="266"/>
        </pc:sldMkLst>
        <pc:spChg chg="del">
          <ac:chgData name="Jinlu Liu" userId="78a8ae01-c209-4833-a803-14efb296c1fa" providerId="ADAL" clId="{605EAD0C-2C14-49C9-9B36-055E4CDC6D39}" dt="2024-04-03T13:19:21.031" v="139" actId="478"/>
          <ac:spMkLst>
            <pc:docMk/>
            <pc:sldMk cId="905340556" sldId="266"/>
            <ac:spMk id="2" creationId="{206434E0-17D1-4564-BB3C-DEE28631C10B}"/>
          </ac:spMkLst>
        </pc:spChg>
        <pc:spChg chg="del">
          <ac:chgData name="Jinlu Liu" userId="78a8ae01-c209-4833-a803-14efb296c1fa" providerId="ADAL" clId="{605EAD0C-2C14-49C9-9B36-055E4CDC6D39}" dt="2024-04-03T13:19:21.031" v="139" actId="478"/>
          <ac:spMkLst>
            <pc:docMk/>
            <pc:sldMk cId="905340556" sldId="266"/>
            <ac:spMk id="3" creationId="{61F8F939-F0C7-43D0-8F77-3E105715AF06}"/>
          </ac:spMkLst>
        </pc:spChg>
        <pc:picChg chg="add del mod">
          <ac:chgData name="Jinlu Liu" userId="78a8ae01-c209-4833-a803-14efb296c1fa" providerId="ADAL" clId="{605EAD0C-2C14-49C9-9B36-055E4CDC6D39}" dt="2024-04-03T13:19:46.900" v="152" actId="21"/>
          <ac:picMkLst>
            <pc:docMk/>
            <pc:sldMk cId="905340556" sldId="266"/>
            <ac:picMk id="5" creationId="{F9487F2A-DC09-4C65-93A0-B9B38CC79FEB}"/>
          </ac:picMkLst>
        </pc:picChg>
        <pc:picChg chg="add del mod">
          <ac:chgData name="Jinlu Liu" userId="78a8ae01-c209-4833-a803-14efb296c1fa" providerId="ADAL" clId="{605EAD0C-2C14-49C9-9B36-055E4CDC6D39}" dt="2024-04-12T09:18:40.663" v="367" actId="478"/>
          <ac:picMkLst>
            <pc:docMk/>
            <pc:sldMk cId="905340556" sldId="266"/>
            <ac:picMk id="7" creationId="{3269EF1A-A8E3-4E32-9293-46180D14C2A5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50681955" sldId="267"/>
        </pc:sldMkLst>
        <pc:spChg chg="del">
          <ac:chgData name="Jinlu Liu" userId="78a8ae01-c209-4833-a803-14efb296c1fa" providerId="ADAL" clId="{605EAD0C-2C14-49C9-9B36-055E4CDC6D39}" dt="2024-04-03T13:20:01.607" v="160" actId="478"/>
          <ac:spMkLst>
            <pc:docMk/>
            <pc:sldMk cId="50681955" sldId="267"/>
            <ac:spMk id="2" creationId="{BD5FD080-2B0B-448D-8B5E-798F7B915EC0}"/>
          </ac:spMkLst>
        </pc:spChg>
        <pc:spChg chg="del">
          <ac:chgData name="Jinlu Liu" userId="78a8ae01-c209-4833-a803-14efb296c1fa" providerId="ADAL" clId="{605EAD0C-2C14-49C9-9B36-055E4CDC6D39}" dt="2024-04-03T13:20:01.607" v="160" actId="478"/>
          <ac:spMkLst>
            <pc:docMk/>
            <pc:sldMk cId="50681955" sldId="267"/>
            <ac:spMk id="3" creationId="{0B8050B1-72AB-4F23-AB42-C7A70F2CE7B8}"/>
          </ac:spMkLst>
        </pc:spChg>
        <pc:picChg chg="add mod">
          <ac:chgData name="Jinlu Liu" userId="78a8ae01-c209-4833-a803-14efb296c1fa" providerId="ADAL" clId="{605EAD0C-2C14-49C9-9B36-055E4CDC6D39}" dt="2024-04-03T13:20:15.705" v="166" actId="1076"/>
          <ac:picMkLst>
            <pc:docMk/>
            <pc:sldMk cId="50681955" sldId="267"/>
            <ac:picMk id="4" creationId="{68AD797B-201A-41D2-838A-84DDB9DA84D9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1546910887" sldId="268"/>
        </pc:sldMkLst>
        <pc:spChg chg="del">
          <ac:chgData name="Jinlu Liu" userId="78a8ae01-c209-4833-a803-14efb296c1fa" providerId="ADAL" clId="{605EAD0C-2C14-49C9-9B36-055E4CDC6D39}" dt="2024-04-03T13:20:26.458" v="173" actId="478"/>
          <ac:spMkLst>
            <pc:docMk/>
            <pc:sldMk cId="1546910887" sldId="268"/>
            <ac:spMk id="2" creationId="{246B58AF-C71C-423C-B120-B42D4059FCD4}"/>
          </ac:spMkLst>
        </pc:spChg>
        <pc:spChg chg="del">
          <ac:chgData name="Jinlu Liu" userId="78a8ae01-c209-4833-a803-14efb296c1fa" providerId="ADAL" clId="{605EAD0C-2C14-49C9-9B36-055E4CDC6D39}" dt="2024-04-03T13:20:26.458" v="173" actId="478"/>
          <ac:spMkLst>
            <pc:docMk/>
            <pc:sldMk cId="1546910887" sldId="268"/>
            <ac:spMk id="3" creationId="{222E1EFD-9D69-4B15-BE54-C2B28A6EA18A}"/>
          </ac:spMkLst>
        </pc:spChg>
        <pc:picChg chg="add del mod">
          <ac:chgData name="Jinlu Liu" userId="78a8ae01-c209-4833-a803-14efb296c1fa" providerId="ADAL" clId="{605EAD0C-2C14-49C9-9B36-055E4CDC6D39}" dt="2024-04-03T15:19:16.453" v="328" actId="478"/>
          <ac:picMkLst>
            <pc:docMk/>
            <pc:sldMk cId="1546910887" sldId="268"/>
            <ac:picMk id="4" creationId="{FA419E71-BE8E-4BE4-981B-2E47BD0B98EC}"/>
          </ac:picMkLst>
        </pc:picChg>
        <pc:picChg chg="add mod">
          <ac:chgData name="Jinlu Liu" userId="78a8ae01-c209-4833-a803-14efb296c1fa" providerId="ADAL" clId="{605EAD0C-2C14-49C9-9B36-055E4CDC6D39}" dt="2024-04-03T15:19:25.534" v="331" actId="1076"/>
          <ac:picMkLst>
            <pc:docMk/>
            <pc:sldMk cId="1546910887" sldId="268"/>
            <ac:picMk id="6" creationId="{2A2602A6-45E1-488B-A808-75A33747E566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54.990" v="369" actId="47"/>
        <pc:sldMkLst>
          <pc:docMk/>
          <pc:sldMk cId="3306511744" sldId="269"/>
        </pc:sldMkLst>
        <pc:spChg chg="del">
          <ac:chgData name="Jinlu Liu" userId="78a8ae01-c209-4833-a803-14efb296c1fa" providerId="ADAL" clId="{605EAD0C-2C14-49C9-9B36-055E4CDC6D39}" dt="2024-04-03T13:20:30.538" v="175" actId="478"/>
          <ac:spMkLst>
            <pc:docMk/>
            <pc:sldMk cId="3306511744" sldId="269"/>
            <ac:spMk id="2" creationId="{B2E94D87-3DDA-4C21-BBB9-4397F2B1619D}"/>
          </ac:spMkLst>
        </pc:spChg>
        <pc:spChg chg="del">
          <ac:chgData name="Jinlu Liu" userId="78a8ae01-c209-4833-a803-14efb296c1fa" providerId="ADAL" clId="{605EAD0C-2C14-49C9-9B36-055E4CDC6D39}" dt="2024-04-03T13:20:30.538" v="175" actId="478"/>
          <ac:spMkLst>
            <pc:docMk/>
            <pc:sldMk cId="3306511744" sldId="269"/>
            <ac:spMk id="3" creationId="{71910E9E-87E6-441D-B65B-AFEC00D9779E}"/>
          </ac:spMkLst>
        </pc:spChg>
        <pc:picChg chg="add mod">
          <ac:chgData name="Jinlu Liu" userId="78a8ae01-c209-4833-a803-14efb296c1fa" providerId="ADAL" clId="{605EAD0C-2C14-49C9-9B36-055E4CDC6D39}" dt="2024-04-03T13:21:07.065" v="193" actId="1076"/>
          <ac:picMkLst>
            <pc:docMk/>
            <pc:sldMk cId="3306511744" sldId="269"/>
            <ac:picMk id="5" creationId="{E790D5F6-14CD-4A4E-9337-C0D723E26EE4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2T09:18:49.544" v="368" actId="47"/>
        <pc:sldMkLst>
          <pc:docMk/>
          <pc:sldMk cId="3080251035" sldId="270"/>
        </pc:sldMkLst>
        <pc:spChg chg="del">
          <ac:chgData name="Jinlu Liu" userId="78a8ae01-c209-4833-a803-14efb296c1fa" providerId="ADAL" clId="{605EAD0C-2C14-49C9-9B36-055E4CDC6D39}" dt="2024-04-03T13:20:28.550" v="174" actId="478"/>
          <ac:spMkLst>
            <pc:docMk/>
            <pc:sldMk cId="3080251035" sldId="270"/>
            <ac:spMk id="2" creationId="{83DCA485-8728-4B6C-8E9D-F3B2E106621C}"/>
          </ac:spMkLst>
        </pc:spChg>
        <pc:spChg chg="del">
          <ac:chgData name="Jinlu Liu" userId="78a8ae01-c209-4833-a803-14efb296c1fa" providerId="ADAL" clId="{605EAD0C-2C14-49C9-9B36-055E4CDC6D39}" dt="2024-04-03T13:20:28.550" v="174" actId="478"/>
          <ac:spMkLst>
            <pc:docMk/>
            <pc:sldMk cId="3080251035" sldId="270"/>
            <ac:spMk id="3" creationId="{7978F0F8-954D-4721-B148-2AE61DF5E335}"/>
          </ac:spMkLst>
        </pc:spChg>
        <pc:picChg chg="add mod">
          <ac:chgData name="Jinlu Liu" userId="78a8ae01-c209-4833-a803-14efb296c1fa" providerId="ADAL" clId="{605EAD0C-2C14-49C9-9B36-055E4CDC6D39}" dt="2024-04-03T13:20:55.830" v="187" actId="1076"/>
          <ac:picMkLst>
            <pc:docMk/>
            <pc:sldMk cId="3080251035" sldId="270"/>
            <ac:picMk id="5" creationId="{ADB17911-7846-4071-BB2C-10DF74FC8EC7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54.990" v="369" actId="47"/>
        <pc:sldMkLst>
          <pc:docMk/>
          <pc:sldMk cId="3056516239" sldId="271"/>
        </pc:sldMkLst>
        <pc:spChg chg="del">
          <ac:chgData name="Jinlu Liu" userId="78a8ae01-c209-4833-a803-14efb296c1fa" providerId="ADAL" clId="{605EAD0C-2C14-49C9-9B36-055E4CDC6D39}" dt="2024-04-03T13:20:32.484" v="176" actId="478"/>
          <ac:spMkLst>
            <pc:docMk/>
            <pc:sldMk cId="3056516239" sldId="271"/>
            <ac:spMk id="2" creationId="{885052DF-F5B0-4A44-870A-84DFF41879FA}"/>
          </ac:spMkLst>
        </pc:spChg>
        <pc:spChg chg="del">
          <ac:chgData name="Jinlu Liu" userId="78a8ae01-c209-4833-a803-14efb296c1fa" providerId="ADAL" clId="{605EAD0C-2C14-49C9-9B36-055E4CDC6D39}" dt="2024-04-03T13:20:32.484" v="176" actId="478"/>
          <ac:spMkLst>
            <pc:docMk/>
            <pc:sldMk cId="3056516239" sldId="271"/>
            <ac:spMk id="3" creationId="{E29189A1-936E-46AC-8225-D0CB8A1AB5BB}"/>
          </ac:spMkLst>
        </pc:spChg>
        <pc:picChg chg="add mod">
          <ac:chgData name="Jinlu Liu" userId="78a8ae01-c209-4833-a803-14efb296c1fa" providerId="ADAL" clId="{605EAD0C-2C14-49C9-9B36-055E4CDC6D39}" dt="2024-04-03T13:21:17.414" v="197" actId="14100"/>
          <ac:picMkLst>
            <pc:docMk/>
            <pc:sldMk cId="3056516239" sldId="271"/>
            <ac:picMk id="5" creationId="{5F308E4F-FA82-4BF2-A3CF-D25B76A68D7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29.119" v="582"/>
        <pc:sldMkLst>
          <pc:docMk/>
          <pc:sldMk cId="109841601" sldId="272"/>
        </pc:sldMkLst>
        <pc:spChg chg="del mod">
          <ac:chgData name="Jinlu Liu" userId="78a8ae01-c209-4833-a803-14efb296c1fa" providerId="ADAL" clId="{605EAD0C-2C14-49C9-9B36-055E4CDC6D39}" dt="2024-04-03T13:21:32.594" v="200" actId="478"/>
          <ac:spMkLst>
            <pc:docMk/>
            <pc:sldMk cId="109841601" sldId="272"/>
            <ac:spMk id="2" creationId="{9ED01199-3C85-4330-941F-0B66824A7670}"/>
          </ac:spMkLst>
        </pc:spChg>
        <pc:spChg chg="del">
          <ac:chgData name="Jinlu Liu" userId="78a8ae01-c209-4833-a803-14efb296c1fa" providerId="ADAL" clId="{605EAD0C-2C14-49C9-9B36-055E4CDC6D39}" dt="2024-04-03T13:21:32.594" v="200" actId="478"/>
          <ac:spMkLst>
            <pc:docMk/>
            <pc:sldMk cId="109841601" sldId="272"/>
            <ac:spMk id="3" creationId="{CB006E83-781F-46D7-AF22-696B05568A01}"/>
          </ac:spMkLst>
        </pc:spChg>
        <pc:spChg chg="add mod">
          <ac:chgData name="Jinlu Liu" userId="78a8ae01-c209-4833-a803-14efb296c1fa" providerId="ADAL" clId="{605EAD0C-2C14-49C9-9B36-055E4CDC6D39}" dt="2024-04-03T13:21:32.990" v="201"/>
          <ac:spMkLst>
            <pc:docMk/>
            <pc:sldMk cId="109841601" sldId="272"/>
            <ac:spMk id="4" creationId="{2874C876-EB52-45CD-B9BC-356661E12BDA}"/>
          </ac:spMkLst>
        </pc:spChg>
        <pc:spChg chg="add del mod">
          <ac:chgData name="Jinlu Liu" userId="78a8ae01-c209-4833-a803-14efb296c1fa" providerId="ADAL" clId="{605EAD0C-2C14-49C9-9B36-055E4CDC6D39}" dt="2024-04-03T13:21:43.326" v="203" actId="478"/>
          <ac:spMkLst>
            <pc:docMk/>
            <pc:sldMk cId="109841601" sldId="272"/>
            <ac:spMk id="5" creationId="{259B3E88-6BDD-4A94-90CD-06BD8CACF240}"/>
          </ac:spMkLst>
        </pc:spChg>
        <pc:picChg chg="add del mod">
          <ac:chgData name="Jinlu Liu" userId="78a8ae01-c209-4833-a803-14efb296c1fa" providerId="ADAL" clId="{605EAD0C-2C14-49C9-9B36-055E4CDC6D39}" dt="2024-04-26T08:57:23.685" v="581" actId="478"/>
          <ac:picMkLst>
            <pc:docMk/>
            <pc:sldMk cId="109841601" sldId="272"/>
            <ac:picMk id="3" creationId="{0CF272DB-9B37-45E0-960D-93A87450872B}"/>
          </ac:picMkLst>
        </pc:picChg>
        <pc:picChg chg="add del mod">
          <ac:chgData name="Jinlu Liu" userId="78a8ae01-c209-4833-a803-14efb296c1fa" providerId="ADAL" clId="{605EAD0C-2C14-49C9-9B36-055E4CDC6D39}" dt="2024-04-12T09:19:11.512" v="372" actId="478"/>
          <ac:picMkLst>
            <pc:docMk/>
            <pc:sldMk cId="109841601" sldId="272"/>
            <ac:picMk id="3" creationId="{4E90AA99-A28C-4621-A0A4-F7563CFFA097}"/>
          </ac:picMkLst>
        </pc:picChg>
        <pc:picChg chg="add mod">
          <ac:chgData name="Jinlu Liu" userId="78a8ae01-c209-4833-a803-14efb296c1fa" providerId="ADAL" clId="{605EAD0C-2C14-49C9-9B36-055E4CDC6D39}" dt="2024-04-26T08:57:29.119" v="582"/>
          <ac:picMkLst>
            <pc:docMk/>
            <pc:sldMk cId="109841601" sldId="272"/>
            <ac:picMk id="5" creationId="{19BD8CD7-E38E-4EAC-97A3-61E6DFE8B774}"/>
          </ac:picMkLst>
        </pc:picChg>
        <pc:picChg chg="add del mod">
          <ac:chgData name="Jinlu Liu" userId="78a8ae01-c209-4833-a803-14efb296c1fa" providerId="ADAL" clId="{605EAD0C-2C14-49C9-9B36-055E4CDC6D39}" dt="2024-04-19T08:56:07.982" v="475" actId="478"/>
          <ac:picMkLst>
            <pc:docMk/>
            <pc:sldMk cId="109841601" sldId="272"/>
            <ac:picMk id="6" creationId="{A9DDEA2D-06FB-44B0-9DC2-A3611C8F8184}"/>
          </ac:picMkLst>
        </pc:picChg>
        <pc:picChg chg="add del mod">
          <ac:chgData name="Jinlu Liu" userId="78a8ae01-c209-4833-a803-14efb296c1fa" providerId="ADAL" clId="{605EAD0C-2C14-49C9-9B36-055E4CDC6D39}" dt="2024-04-12T09:18:58.668" v="370" actId="478"/>
          <ac:picMkLst>
            <pc:docMk/>
            <pc:sldMk cId="109841601" sldId="272"/>
            <ac:picMk id="7" creationId="{0B4755F6-638F-4B0B-AD23-E274F69555E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46.524" v="586" actId="1076"/>
        <pc:sldMkLst>
          <pc:docMk/>
          <pc:sldMk cId="4247530302" sldId="273"/>
        </pc:sldMkLst>
        <pc:spChg chg="del">
          <ac:chgData name="Jinlu Liu" userId="78a8ae01-c209-4833-a803-14efb296c1fa" providerId="ADAL" clId="{605EAD0C-2C14-49C9-9B36-055E4CDC6D39}" dt="2024-04-03T13:22:12.763" v="206" actId="478"/>
          <ac:spMkLst>
            <pc:docMk/>
            <pc:sldMk cId="4247530302" sldId="273"/>
            <ac:spMk id="2" creationId="{4DB71ABC-EBF3-4BE0-8254-7C5F650EF842}"/>
          </ac:spMkLst>
        </pc:spChg>
        <pc:spChg chg="del">
          <ac:chgData name="Jinlu Liu" userId="78a8ae01-c209-4833-a803-14efb296c1fa" providerId="ADAL" clId="{605EAD0C-2C14-49C9-9B36-055E4CDC6D39}" dt="2024-04-03T13:22:12.763" v="206" actId="478"/>
          <ac:spMkLst>
            <pc:docMk/>
            <pc:sldMk cId="4247530302" sldId="273"/>
            <ac:spMk id="3" creationId="{3F3C6710-A333-4407-BAE8-06AF447546E7}"/>
          </ac:spMkLst>
        </pc:spChg>
        <pc:spChg chg="add mod">
          <ac:chgData name="Jinlu Liu" userId="78a8ae01-c209-4833-a803-14efb296c1fa" providerId="ADAL" clId="{605EAD0C-2C14-49C9-9B36-055E4CDC6D39}" dt="2024-04-03T13:22:25.314" v="210"/>
          <ac:spMkLst>
            <pc:docMk/>
            <pc:sldMk cId="4247530302" sldId="273"/>
            <ac:spMk id="6" creationId="{A6DBA07B-0ED9-40FA-8610-06B55AE0139A}"/>
          </ac:spMkLst>
        </pc:spChg>
        <pc:picChg chg="add del mod">
          <ac:chgData name="Jinlu Liu" userId="78a8ae01-c209-4833-a803-14efb296c1fa" providerId="ADAL" clId="{605EAD0C-2C14-49C9-9B36-055E4CDC6D39}" dt="2024-04-19T08:56:14.453" v="477" actId="478"/>
          <ac:picMkLst>
            <pc:docMk/>
            <pc:sldMk cId="4247530302" sldId="273"/>
            <ac:picMk id="3" creationId="{1ECA8A7E-6FEA-4C62-8679-8ED678163191}"/>
          </ac:picMkLst>
        </pc:picChg>
        <pc:picChg chg="add mod">
          <ac:chgData name="Jinlu Liu" userId="78a8ae01-c209-4833-a803-14efb296c1fa" providerId="ADAL" clId="{605EAD0C-2C14-49C9-9B36-055E4CDC6D39}" dt="2024-04-26T08:57:46.524" v="586" actId="1076"/>
          <ac:picMkLst>
            <pc:docMk/>
            <pc:sldMk cId="4247530302" sldId="273"/>
            <ac:picMk id="3" creationId="{CFA77E6C-064A-41D0-A494-40CAA6218F6A}"/>
          </ac:picMkLst>
        </pc:picChg>
        <pc:picChg chg="add del mod">
          <ac:chgData name="Jinlu Liu" userId="78a8ae01-c209-4833-a803-14efb296c1fa" providerId="ADAL" clId="{605EAD0C-2C14-49C9-9B36-055E4CDC6D39}" dt="2024-04-26T08:57:32.639" v="583" actId="478"/>
          <ac:picMkLst>
            <pc:docMk/>
            <pc:sldMk cId="4247530302" sldId="273"/>
            <ac:picMk id="4" creationId="{C3EB412E-59CB-4113-8885-8DAFBA6EFF02}"/>
          </ac:picMkLst>
        </pc:picChg>
        <pc:picChg chg="add del mod">
          <ac:chgData name="Jinlu Liu" userId="78a8ae01-c209-4833-a803-14efb296c1fa" providerId="ADAL" clId="{605EAD0C-2C14-49C9-9B36-055E4CDC6D39}" dt="2024-04-12T09:20:58.681" v="374" actId="478"/>
          <ac:picMkLst>
            <pc:docMk/>
            <pc:sldMk cId="4247530302" sldId="273"/>
            <ac:picMk id="5" creationId="{A685C26F-E691-48F2-AC94-7A71DC1A7BC8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58.231" v="592" actId="1076"/>
        <pc:sldMkLst>
          <pc:docMk/>
          <pc:sldMk cId="2518443356" sldId="274"/>
        </pc:sldMkLst>
        <pc:spChg chg="del">
          <ac:chgData name="Jinlu Liu" userId="78a8ae01-c209-4833-a803-14efb296c1fa" providerId="ADAL" clId="{605EAD0C-2C14-49C9-9B36-055E4CDC6D39}" dt="2024-04-03T13:22:41.938" v="213" actId="478"/>
          <ac:spMkLst>
            <pc:docMk/>
            <pc:sldMk cId="2518443356" sldId="274"/>
            <ac:spMk id="2" creationId="{CA6BD09B-AA00-4A1E-998D-EF87988A5BAE}"/>
          </ac:spMkLst>
        </pc:spChg>
        <pc:spChg chg="del">
          <ac:chgData name="Jinlu Liu" userId="78a8ae01-c209-4833-a803-14efb296c1fa" providerId="ADAL" clId="{605EAD0C-2C14-49C9-9B36-055E4CDC6D39}" dt="2024-04-03T13:22:41.938" v="213" actId="478"/>
          <ac:spMkLst>
            <pc:docMk/>
            <pc:sldMk cId="2518443356" sldId="274"/>
            <ac:spMk id="3" creationId="{127DE650-3DD7-42F0-8894-93ABF7951452}"/>
          </ac:spMkLst>
        </pc:spChg>
        <pc:spChg chg="add mod">
          <ac:chgData name="Jinlu Liu" userId="78a8ae01-c209-4833-a803-14efb296c1fa" providerId="ADAL" clId="{605EAD0C-2C14-49C9-9B36-055E4CDC6D39}" dt="2024-04-03T13:22:48.412" v="214"/>
          <ac:spMkLst>
            <pc:docMk/>
            <pc:sldMk cId="2518443356" sldId="274"/>
            <ac:spMk id="4" creationId="{68FEA7F7-A326-43A0-A564-76F2CB63C93D}"/>
          </ac:spMkLst>
        </pc:spChg>
        <pc:picChg chg="add del mod">
          <ac:chgData name="Jinlu Liu" userId="78a8ae01-c209-4833-a803-14efb296c1fa" providerId="ADAL" clId="{605EAD0C-2C14-49C9-9B36-055E4CDC6D39}" dt="2024-04-19T08:56:28.647" v="481" actId="478"/>
          <ac:picMkLst>
            <pc:docMk/>
            <pc:sldMk cId="2518443356" sldId="274"/>
            <ac:picMk id="3" creationId="{B3C3B49C-B566-49FE-8638-E2B79EFCE204}"/>
          </ac:picMkLst>
        </pc:picChg>
        <pc:picChg chg="add mod">
          <ac:chgData name="Jinlu Liu" userId="78a8ae01-c209-4833-a803-14efb296c1fa" providerId="ADAL" clId="{605EAD0C-2C14-49C9-9B36-055E4CDC6D39}" dt="2024-04-26T08:57:58.231" v="592" actId="1076"/>
          <ac:picMkLst>
            <pc:docMk/>
            <pc:sldMk cId="2518443356" sldId="274"/>
            <ac:picMk id="3" creationId="{E20FD429-8ACE-414E-9A0C-D1C3A54768C6}"/>
          </ac:picMkLst>
        </pc:picChg>
        <pc:picChg chg="add del mod">
          <ac:chgData name="Jinlu Liu" userId="78a8ae01-c209-4833-a803-14efb296c1fa" providerId="ADAL" clId="{605EAD0C-2C14-49C9-9B36-055E4CDC6D39}" dt="2024-04-26T08:57:49.021" v="587" actId="478"/>
          <ac:picMkLst>
            <pc:docMk/>
            <pc:sldMk cId="2518443356" sldId="274"/>
            <ac:picMk id="5" creationId="{99C94245-FCD0-494A-BE59-896DF5271419}"/>
          </ac:picMkLst>
        </pc:picChg>
        <pc:picChg chg="add del mod">
          <ac:chgData name="Jinlu Liu" userId="78a8ae01-c209-4833-a803-14efb296c1fa" providerId="ADAL" clId="{605EAD0C-2C14-49C9-9B36-055E4CDC6D39}" dt="2024-04-12T09:21:11.611" v="378" actId="478"/>
          <ac:picMkLst>
            <pc:docMk/>
            <pc:sldMk cId="2518443356" sldId="274"/>
            <ac:picMk id="6" creationId="{2DF55256-FFE8-4D82-B109-D0F03E51600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11.274" v="598" actId="1076"/>
        <pc:sldMkLst>
          <pc:docMk/>
          <pc:sldMk cId="1536788149" sldId="275"/>
        </pc:sldMkLst>
        <pc:spChg chg="del">
          <ac:chgData name="Jinlu Liu" userId="78a8ae01-c209-4833-a803-14efb296c1fa" providerId="ADAL" clId="{605EAD0C-2C14-49C9-9B36-055E4CDC6D39}" dt="2024-04-03T13:26:37.541" v="222" actId="478"/>
          <ac:spMkLst>
            <pc:docMk/>
            <pc:sldMk cId="1536788149" sldId="275"/>
            <ac:spMk id="2" creationId="{A22B0E2D-2FC3-4B78-8381-161493930F3E}"/>
          </ac:spMkLst>
        </pc:spChg>
        <pc:spChg chg="del">
          <ac:chgData name="Jinlu Liu" userId="78a8ae01-c209-4833-a803-14efb296c1fa" providerId="ADAL" clId="{605EAD0C-2C14-49C9-9B36-055E4CDC6D39}" dt="2024-04-03T13:26:37.541" v="222" actId="478"/>
          <ac:spMkLst>
            <pc:docMk/>
            <pc:sldMk cId="1536788149" sldId="275"/>
            <ac:spMk id="3" creationId="{2019062A-C733-417C-A4FA-9796B06461CD}"/>
          </ac:spMkLst>
        </pc:spChg>
        <pc:spChg chg="add mod">
          <ac:chgData name="Jinlu Liu" userId="78a8ae01-c209-4833-a803-14efb296c1fa" providerId="ADAL" clId="{605EAD0C-2C14-49C9-9B36-055E4CDC6D39}" dt="2024-04-03T13:26:47.028" v="223"/>
          <ac:spMkLst>
            <pc:docMk/>
            <pc:sldMk cId="1536788149" sldId="275"/>
            <ac:spMk id="4" creationId="{816FE418-7905-411D-9484-15B51F543B4B}"/>
          </ac:spMkLst>
        </pc:spChg>
        <pc:picChg chg="add mod">
          <ac:chgData name="Jinlu Liu" userId="78a8ae01-c209-4833-a803-14efb296c1fa" providerId="ADAL" clId="{605EAD0C-2C14-49C9-9B36-055E4CDC6D39}" dt="2024-04-26T08:58:11.274" v="598" actId="1076"/>
          <ac:picMkLst>
            <pc:docMk/>
            <pc:sldMk cId="1536788149" sldId="275"/>
            <ac:picMk id="3" creationId="{91178D05-286E-409F-BAA3-A1D276612CF9}"/>
          </ac:picMkLst>
        </pc:picChg>
        <pc:picChg chg="add del mod">
          <ac:chgData name="Jinlu Liu" userId="78a8ae01-c209-4833-a803-14efb296c1fa" providerId="ADAL" clId="{605EAD0C-2C14-49C9-9B36-055E4CDC6D39}" dt="2024-04-19T08:56:48.559" v="489" actId="478"/>
          <ac:picMkLst>
            <pc:docMk/>
            <pc:sldMk cId="1536788149" sldId="275"/>
            <ac:picMk id="3" creationId="{BD5D8679-DAB7-4FA1-BCD5-5CFAD584B238}"/>
          </ac:picMkLst>
        </pc:picChg>
        <pc:picChg chg="add del mod">
          <ac:chgData name="Jinlu Liu" userId="78a8ae01-c209-4833-a803-14efb296c1fa" providerId="ADAL" clId="{605EAD0C-2C14-49C9-9B36-055E4CDC6D39}" dt="2024-04-26T08:58:01.799" v="593" actId="478"/>
          <ac:picMkLst>
            <pc:docMk/>
            <pc:sldMk cId="1536788149" sldId="275"/>
            <ac:picMk id="5" creationId="{3AEC3925-D7AC-4968-816D-72249DAF23D4}"/>
          </ac:picMkLst>
        </pc:picChg>
        <pc:picChg chg="add del mod">
          <ac:chgData name="Jinlu Liu" userId="78a8ae01-c209-4833-a803-14efb296c1fa" providerId="ADAL" clId="{605EAD0C-2C14-49C9-9B36-055E4CDC6D39}" dt="2024-04-12T09:21:31.354" v="384" actId="478"/>
          <ac:picMkLst>
            <pc:docMk/>
            <pc:sldMk cId="1536788149" sldId="275"/>
            <ac:picMk id="6" creationId="{BD378248-C977-4FF4-83A2-AEBC64960120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26.492" v="602" actId="1076"/>
        <pc:sldMkLst>
          <pc:docMk/>
          <pc:sldMk cId="1992865588" sldId="276"/>
        </pc:sldMkLst>
        <pc:spChg chg="del">
          <ac:chgData name="Jinlu Liu" userId="78a8ae01-c209-4833-a803-14efb296c1fa" providerId="ADAL" clId="{605EAD0C-2C14-49C9-9B36-055E4CDC6D39}" dt="2024-04-03T13:29:11.032" v="231" actId="478"/>
          <ac:spMkLst>
            <pc:docMk/>
            <pc:sldMk cId="1992865588" sldId="276"/>
            <ac:spMk id="2" creationId="{E8D7D13A-3610-4400-B658-56C6E0C07511}"/>
          </ac:spMkLst>
        </pc:spChg>
        <pc:spChg chg="del">
          <ac:chgData name="Jinlu Liu" userId="78a8ae01-c209-4833-a803-14efb296c1fa" providerId="ADAL" clId="{605EAD0C-2C14-49C9-9B36-055E4CDC6D39}" dt="2024-04-03T13:29:11.032" v="231" actId="478"/>
          <ac:spMkLst>
            <pc:docMk/>
            <pc:sldMk cId="1992865588" sldId="276"/>
            <ac:spMk id="3" creationId="{424B6A1B-C96B-42F0-8C9D-81AC52E2AF81}"/>
          </ac:spMkLst>
        </pc:spChg>
        <pc:spChg chg="add mod">
          <ac:chgData name="Jinlu Liu" userId="78a8ae01-c209-4833-a803-14efb296c1fa" providerId="ADAL" clId="{605EAD0C-2C14-49C9-9B36-055E4CDC6D39}" dt="2024-04-03T13:29:17.230" v="232"/>
          <ac:spMkLst>
            <pc:docMk/>
            <pc:sldMk cId="1992865588" sldId="276"/>
            <ac:spMk id="4" creationId="{A55ADBBD-18DC-4F68-88B9-BEC2B2B4E073}"/>
          </ac:spMkLst>
        </pc:spChg>
        <pc:picChg chg="add del mod">
          <ac:chgData name="Jinlu Liu" userId="78a8ae01-c209-4833-a803-14efb296c1fa" providerId="ADAL" clId="{605EAD0C-2C14-49C9-9B36-055E4CDC6D39}" dt="2024-04-26T08:58:16.978" v="599" actId="478"/>
          <ac:picMkLst>
            <pc:docMk/>
            <pc:sldMk cId="1992865588" sldId="276"/>
            <ac:picMk id="3" creationId="{7AF5F290-D4D9-4D5F-8258-0D017359087B}"/>
          </ac:picMkLst>
        </pc:picChg>
        <pc:picChg chg="add mod">
          <ac:chgData name="Jinlu Liu" userId="78a8ae01-c209-4833-a803-14efb296c1fa" providerId="ADAL" clId="{605EAD0C-2C14-49C9-9B36-055E4CDC6D39}" dt="2024-04-26T08:58:26.492" v="602" actId="1076"/>
          <ac:picMkLst>
            <pc:docMk/>
            <pc:sldMk cId="1992865588" sldId="276"/>
            <ac:picMk id="5" creationId="{7AC6DB89-E91D-4614-93B7-64A3CFF15EE7}"/>
          </ac:picMkLst>
        </pc:picChg>
        <pc:picChg chg="add del mod">
          <ac:chgData name="Jinlu Liu" userId="78a8ae01-c209-4833-a803-14efb296c1fa" providerId="ADAL" clId="{605EAD0C-2C14-49C9-9B36-055E4CDC6D39}" dt="2024-04-03T13:29:47.084" v="236" actId="478"/>
          <ac:picMkLst>
            <pc:docMk/>
            <pc:sldMk cId="1992865588" sldId="276"/>
            <ac:picMk id="6" creationId="{811F3209-D67B-4E94-B31F-82DE53335705}"/>
          </ac:picMkLst>
        </pc:picChg>
        <pc:picChg chg="add del mod">
          <ac:chgData name="Jinlu Liu" userId="78a8ae01-c209-4833-a803-14efb296c1fa" providerId="ADAL" clId="{605EAD0C-2C14-49C9-9B36-055E4CDC6D39}" dt="2024-04-19T08:57:00.663" v="493" actId="478"/>
          <ac:picMkLst>
            <pc:docMk/>
            <pc:sldMk cId="1992865588" sldId="276"/>
            <ac:picMk id="8" creationId="{87E096E7-3F37-49B8-AC03-1CAD56E2531F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35.905" v="606" actId="1076"/>
        <pc:sldMkLst>
          <pc:docMk/>
          <pc:sldMk cId="3241683728" sldId="277"/>
        </pc:sldMkLst>
        <pc:spChg chg="del">
          <ac:chgData name="Jinlu Liu" userId="78a8ae01-c209-4833-a803-14efb296c1fa" providerId="ADAL" clId="{605EAD0C-2C14-49C9-9B36-055E4CDC6D39}" dt="2024-04-03T13:39:44.377" v="242" actId="478"/>
          <ac:spMkLst>
            <pc:docMk/>
            <pc:sldMk cId="3241683728" sldId="277"/>
            <ac:spMk id="2" creationId="{5FB3D1CB-18BA-47B6-9521-2D04A50E9586}"/>
          </ac:spMkLst>
        </pc:spChg>
        <pc:spChg chg="del">
          <ac:chgData name="Jinlu Liu" userId="78a8ae01-c209-4833-a803-14efb296c1fa" providerId="ADAL" clId="{605EAD0C-2C14-49C9-9B36-055E4CDC6D39}" dt="2024-04-03T13:39:44.377" v="242" actId="478"/>
          <ac:spMkLst>
            <pc:docMk/>
            <pc:sldMk cId="3241683728" sldId="277"/>
            <ac:spMk id="3" creationId="{1292D347-3E6C-461A-8E29-7A592A1EA7F0}"/>
          </ac:spMkLst>
        </pc:spChg>
        <pc:spChg chg="add mod">
          <ac:chgData name="Jinlu Liu" userId="78a8ae01-c209-4833-a803-14efb296c1fa" providerId="ADAL" clId="{605EAD0C-2C14-49C9-9B36-055E4CDC6D39}" dt="2024-04-03T13:39:47.167" v="247" actId="20577"/>
          <ac:spMkLst>
            <pc:docMk/>
            <pc:sldMk cId="3241683728" sldId="277"/>
            <ac:spMk id="4" creationId="{EF226F45-CF42-4A6A-BDD7-51403ABF6A0B}"/>
          </ac:spMkLst>
        </pc:spChg>
        <pc:picChg chg="add del mod">
          <ac:chgData name="Jinlu Liu" userId="78a8ae01-c209-4833-a803-14efb296c1fa" providerId="ADAL" clId="{605EAD0C-2C14-49C9-9B36-055E4CDC6D39}" dt="2024-04-26T08:58:29.155" v="603" actId="478"/>
          <ac:picMkLst>
            <pc:docMk/>
            <pc:sldMk cId="3241683728" sldId="277"/>
            <ac:picMk id="3" creationId="{A3E8E98A-FB51-4AA1-AEC3-988D7ED79DA4}"/>
          </ac:picMkLst>
        </pc:picChg>
        <pc:picChg chg="add mod">
          <ac:chgData name="Jinlu Liu" userId="78a8ae01-c209-4833-a803-14efb296c1fa" providerId="ADAL" clId="{605EAD0C-2C14-49C9-9B36-055E4CDC6D39}" dt="2024-04-26T08:58:35.905" v="606" actId="1076"/>
          <ac:picMkLst>
            <pc:docMk/>
            <pc:sldMk cId="3241683728" sldId="277"/>
            <ac:picMk id="5" creationId="{C6D65699-CCD7-4B43-A933-A5A8F4333FF0}"/>
          </ac:picMkLst>
        </pc:picChg>
        <pc:picChg chg="add del mod">
          <ac:chgData name="Jinlu Liu" userId="78a8ae01-c209-4833-a803-14efb296c1fa" providerId="ADAL" clId="{605EAD0C-2C14-49C9-9B36-055E4CDC6D39}" dt="2024-04-19T08:57:10.696" v="497" actId="478"/>
          <ac:picMkLst>
            <pc:docMk/>
            <pc:sldMk cId="3241683728" sldId="277"/>
            <ac:picMk id="6" creationId="{923ADC95-A644-493E-8EBB-5592029B7E67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48.992" v="611" actId="1076"/>
        <pc:sldMkLst>
          <pc:docMk/>
          <pc:sldMk cId="455782353" sldId="278"/>
        </pc:sldMkLst>
        <pc:spChg chg="del">
          <ac:chgData name="Jinlu Liu" userId="78a8ae01-c209-4833-a803-14efb296c1fa" providerId="ADAL" clId="{605EAD0C-2C14-49C9-9B36-055E4CDC6D39}" dt="2024-04-03T13:40:13.747" v="252" actId="478"/>
          <ac:spMkLst>
            <pc:docMk/>
            <pc:sldMk cId="455782353" sldId="278"/>
            <ac:spMk id="2" creationId="{0D4E932B-6F69-4FA8-BE65-194A55979741}"/>
          </ac:spMkLst>
        </pc:spChg>
        <pc:spChg chg="del">
          <ac:chgData name="Jinlu Liu" userId="78a8ae01-c209-4833-a803-14efb296c1fa" providerId="ADAL" clId="{605EAD0C-2C14-49C9-9B36-055E4CDC6D39}" dt="2024-04-03T13:40:13.747" v="252" actId="478"/>
          <ac:spMkLst>
            <pc:docMk/>
            <pc:sldMk cId="455782353" sldId="278"/>
            <ac:spMk id="3" creationId="{638CB9EB-5AE5-494F-AF85-8B63066A401E}"/>
          </ac:spMkLst>
        </pc:spChg>
        <pc:spChg chg="add mod">
          <ac:chgData name="Jinlu Liu" userId="78a8ae01-c209-4833-a803-14efb296c1fa" providerId="ADAL" clId="{605EAD0C-2C14-49C9-9B36-055E4CDC6D39}" dt="2024-04-03T13:40:20.514" v="255" actId="20577"/>
          <ac:spMkLst>
            <pc:docMk/>
            <pc:sldMk cId="455782353" sldId="278"/>
            <ac:spMk id="4" creationId="{CA68F086-73DF-4A69-8C9C-C04160B27E94}"/>
          </ac:spMkLst>
        </pc:spChg>
        <pc:picChg chg="add del mod">
          <ac:chgData name="Jinlu Liu" userId="78a8ae01-c209-4833-a803-14efb296c1fa" providerId="ADAL" clId="{605EAD0C-2C14-49C9-9B36-055E4CDC6D39}" dt="2024-04-26T08:58:42.656" v="608" actId="478"/>
          <ac:picMkLst>
            <pc:docMk/>
            <pc:sldMk cId="455782353" sldId="278"/>
            <ac:picMk id="3" creationId="{F6DCC225-E627-4A3F-B506-ADB0159B220E}"/>
          </ac:picMkLst>
        </pc:picChg>
        <pc:picChg chg="add mod">
          <ac:chgData name="Jinlu Liu" userId="78a8ae01-c209-4833-a803-14efb296c1fa" providerId="ADAL" clId="{605EAD0C-2C14-49C9-9B36-055E4CDC6D39}" dt="2024-04-26T08:58:48.992" v="611" actId="1076"/>
          <ac:picMkLst>
            <pc:docMk/>
            <pc:sldMk cId="455782353" sldId="278"/>
            <ac:picMk id="5" creationId="{45A15CF9-6C92-4D81-8CEF-17C190650181}"/>
          </ac:picMkLst>
        </pc:picChg>
        <pc:picChg chg="add del mod">
          <ac:chgData name="Jinlu Liu" userId="78a8ae01-c209-4833-a803-14efb296c1fa" providerId="ADAL" clId="{605EAD0C-2C14-49C9-9B36-055E4CDC6D39}" dt="2024-04-19T08:57:23.197" v="503" actId="478"/>
          <ac:picMkLst>
            <pc:docMk/>
            <pc:sldMk cId="455782353" sldId="278"/>
            <ac:picMk id="6" creationId="{6E6FAC0E-5E4A-4289-AF5D-5DB393482F74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26T08:58:40.034" v="607" actId="47"/>
        <pc:sldMkLst>
          <pc:docMk/>
          <pc:sldMk cId="1479363705" sldId="279"/>
        </pc:sldMkLst>
        <pc:spChg chg="del">
          <ac:chgData name="Jinlu Liu" userId="78a8ae01-c209-4833-a803-14efb296c1fa" providerId="ADAL" clId="{605EAD0C-2C14-49C9-9B36-055E4CDC6D39}" dt="2024-04-03T13:43:33.697" v="263" actId="478"/>
          <ac:spMkLst>
            <pc:docMk/>
            <pc:sldMk cId="1479363705" sldId="279"/>
            <ac:spMk id="2" creationId="{EB8F70CF-476B-4B79-A318-EC1BDF5C5F93}"/>
          </ac:spMkLst>
        </pc:spChg>
        <pc:spChg chg="del">
          <ac:chgData name="Jinlu Liu" userId="78a8ae01-c209-4833-a803-14efb296c1fa" providerId="ADAL" clId="{605EAD0C-2C14-49C9-9B36-055E4CDC6D39}" dt="2024-04-03T13:43:33.697" v="263" actId="478"/>
          <ac:spMkLst>
            <pc:docMk/>
            <pc:sldMk cId="1479363705" sldId="279"/>
            <ac:spMk id="3" creationId="{D5082237-0E41-4C43-8568-3CB89AD64161}"/>
          </ac:spMkLst>
        </pc:spChg>
        <pc:spChg chg="add mod">
          <ac:chgData name="Jinlu Liu" userId="78a8ae01-c209-4833-a803-14efb296c1fa" providerId="ADAL" clId="{605EAD0C-2C14-49C9-9B36-055E4CDC6D39}" dt="2024-04-03T13:44:36.245" v="279" actId="20577"/>
          <ac:spMkLst>
            <pc:docMk/>
            <pc:sldMk cId="1479363705" sldId="279"/>
            <ac:spMk id="6" creationId="{AF234559-99C1-4DBA-9AA9-B55DB21FFFF1}"/>
          </ac:spMkLst>
        </pc:spChg>
        <pc:picChg chg="add mod">
          <ac:chgData name="Jinlu Liu" userId="78a8ae01-c209-4833-a803-14efb296c1fa" providerId="ADAL" clId="{605EAD0C-2C14-49C9-9B36-055E4CDC6D39}" dt="2024-04-03T13:44:32.658" v="271" actId="1076"/>
          <ac:picMkLst>
            <pc:docMk/>
            <pc:sldMk cId="1479363705" sldId="279"/>
            <ac:picMk id="5" creationId="{4E336E4B-D93B-47C2-AB8A-DF274EEF7F87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2T09:33:42.421" v="396" actId="47"/>
        <pc:sldMkLst>
          <pc:docMk/>
          <pc:sldMk cId="1423286353" sldId="280"/>
        </pc:sldMkLst>
        <pc:spChg chg="del">
          <ac:chgData name="Jinlu Liu" userId="78a8ae01-c209-4833-a803-14efb296c1fa" providerId="ADAL" clId="{605EAD0C-2C14-49C9-9B36-055E4CDC6D39}" dt="2024-04-03T13:44:51.032" v="281" actId="478"/>
          <ac:spMkLst>
            <pc:docMk/>
            <pc:sldMk cId="1423286353" sldId="280"/>
            <ac:spMk id="2" creationId="{66A46B53-1BC2-4DBB-9A6A-DDCB4FF8D6DA}"/>
          </ac:spMkLst>
        </pc:spChg>
        <pc:spChg chg="del">
          <ac:chgData name="Jinlu Liu" userId="78a8ae01-c209-4833-a803-14efb296c1fa" providerId="ADAL" clId="{605EAD0C-2C14-49C9-9B36-055E4CDC6D39}" dt="2024-04-03T13:44:51.032" v="281" actId="478"/>
          <ac:spMkLst>
            <pc:docMk/>
            <pc:sldMk cId="1423286353" sldId="280"/>
            <ac:spMk id="3" creationId="{D8DB8547-1483-473F-8B16-7730B37954B1}"/>
          </ac:spMkLst>
        </pc:spChg>
        <pc:spChg chg="add del mod">
          <ac:chgData name="Jinlu Liu" userId="78a8ae01-c209-4833-a803-14efb296c1fa" providerId="ADAL" clId="{605EAD0C-2C14-49C9-9B36-055E4CDC6D39}" dt="2024-04-03T13:44:57.343" v="283" actId="478"/>
          <ac:spMkLst>
            <pc:docMk/>
            <pc:sldMk cId="1423286353" sldId="280"/>
            <ac:spMk id="4" creationId="{5FEDDE21-0068-4A9D-BFB0-2D71D9227C83}"/>
          </ac:spMkLst>
        </pc:spChg>
        <pc:spChg chg="add mod">
          <ac:chgData name="Jinlu Liu" userId="78a8ae01-c209-4833-a803-14efb296c1fa" providerId="ADAL" clId="{605EAD0C-2C14-49C9-9B36-055E4CDC6D39}" dt="2024-04-12T09:22:05.058" v="391" actId="20577"/>
          <ac:spMkLst>
            <pc:docMk/>
            <pc:sldMk cId="1423286353" sldId="280"/>
            <ac:spMk id="5" creationId="{A88EBD0B-FD81-4C03-A072-9D72C97A026F}"/>
          </ac:spMkLst>
        </pc:spChg>
        <pc:picChg chg="add del mod">
          <ac:chgData name="Jinlu Liu" userId="78a8ae01-c209-4833-a803-14efb296c1fa" providerId="ADAL" clId="{605EAD0C-2C14-49C9-9B36-055E4CDC6D39}" dt="2024-04-12T09:22:30.522" v="395" actId="478"/>
          <ac:picMkLst>
            <pc:docMk/>
            <pc:sldMk cId="1423286353" sldId="280"/>
            <ac:picMk id="3" creationId="{0D922872-34EF-4138-A76C-CDC95111B94B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7" creationId="{39C95951-B78D-4AB2-810E-50388AE07FFC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9" creationId="{F5AB2A54-574A-4F53-ACFC-98B861F8670E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11" creationId="{C58DD038-879B-44EA-9A60-99D9832B3B00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9T08:57:43.123" v="508" actId="2696"/>
        <pc:sldMkLst>
          <pc:docMk/>
          <pc:sldMk cId="3809036169" sldId="281"/>
        </pc:sldMkLst>
        <pc:spChg chg="del">
          <ac:chgData name="Jinlu Liu" userId="78a8ae01-c209-4833-a803-14efb296c1fa" providerId="ADAL" clId="{605EAD0C-2C14-49C9-9B36-055E4CDC6D39}" dt="2024-04-03T14:01:00.385" v="315" actId="478"/>
          <ac:spMkLst>
            <pc:docMk/>
            <pc:sldMk cId="3809036169" sldId="281"/>
            <ac:spMk id="2" creationId="{CA8A75B9-5883-466C-84E8-547DB99C9722}"/>
          </ac:spMkLst>
        </pc:spChg>
        <pc:spChg chg="del">
          <ac:chgData name="Jinlu Liu" userId="78a8ae01-c209-4833-a803-14efb296c1fa" providerId="ADAL" clId="{605EAD0C-2C14-49C9-9B36-055E4CDC6D39}" dt="2024-04-03T14:01:00.385" v="315" actId="478"/>
          <ac:spMkLst>
            <pc:docMk/>
            <pc:sldMk cId="3809036169" sldId="281"/>
            <ac:spMk id="3" creationId="{A88D8B1B-A467-49AC-AF00-1E4F2593B6CA}"/>
          </ac:spMkLst>
        </pc:spChg>
        <pc:spChg chg="add mod">
          <ac:chgData name="Jinlu Liu" userId="78a8ae01-c209-4833-a803-14efb296c1fa" providerId="ADAL" clId="{605EAD0C-2C14-49C9-9B36-055E4CDC6D39}" dt="2024-04-03T14:01:01.381" v="316"/>
          <ac:spMkLst>
            <pc:docMk/>
            <pc:sldMk cId="3809036169" sldId="281"/>
            <ac:spMk id="4" creationId="{2477414C-7355-4DF6-BAE9-A415B505CE03}"/>
          </ac:spMkLst>
        </pc:spChg>
        <pc:picChg chg="add mod">
          <ac:chgData name="Jinlu Liu" userId="78a8ae01-c209-4833-a803-14efb296c1fa" providerId="ADAL" clId="{605EAD0C-2C14-49C9-9B36-055E4CDC6D39}" dt="2024-04-12T09:37:06.504" v="399" actId="1076"/>
          <ac:picMkLst>
            <pc:docMk/>
            <pc:sldMk cId="3809036169" sldId="281"/>
            <ac:picMk id="3" creationId="{3304C93B-6719-4105-B1F2-6EC642B44786}"/>
          </ac:picMkLst>
        </pc:picChg>
        <pc:picChg chg="add del mod">
          <ac:chgData name="Jinlu Liu" userId="78a8ae01-c209-4833-a803-14efb296c1fa" providerId="ADAL" clId="{605EAD0C-2C14-49C9-9B36-055E4CDC6D39}" dt="2024-04-12T09:36:56.632" v="397" actId="478"/>
          <ac:picMkLst>
            <pc:docMk/>
            <pc:sldMk cId="3809036169" sldId="281"/>
            <ac:picMk id="6" creationId="{066A1229-727C-4E86-9206-0D4020821944}"/>
          </ac:picMkLst>
        </pc:picChg>
      </pc:sldChg>
      <pc:sldChg chg="addSp delSp modSp mod">
        <pc:chgData name="Jinlu Liu" userId="78a8ae01-c209-4833-a803-14efb296c1fa" providerId="ADAL" clId="{605EAD0C-2C14-49C9-9B36-055E4CDC6D39}" dt="2024-04-26T09:01:08.800" v="663" actId="1076"/>
        <pc:sldMkLst>
          <pc:docMk/>
          <pc:sldMk cId="1301081757" sldId="282"/>
        </pc:sldMkLst>
        <pc:spChg chg="add del mod">
          <ac:chgData name="Jinlu Liu" userId="78a8ae01-c209-4833-a803-14efb296c1fa" providerId="ADAL" clId="{605EAD0C-2C14-49C9-9B36-055E4CDC6D39}" dt="2024-04-19T08:58:18.516" v="517"/>
          <ac:spMkLst>
            <pc:docMk/>
            <pc:sldMk cId="1301081757" sldId="282"/>
            <ac:spMk id="3" creationId="{27B348B4-5B81-4DD8-9DF5-8D83A9F77656}"/>
          </ac:spMkLst>
        </pc:spChg>
        <pc:spChg chg="add del mod">
          <ac:chgData name="Jinlu Liu" userId="78a8ae01-c209-4833-a803-14efb296c1fa" providerId="ADAL" clId="{605EAD0C-2C14-49C9-9B36-055E4CDC6D39}" dt="2024-04-12T09:37:30.251" v="404"/>
          <ac:spMkLst>
            <pc:docMk/>
            <pc:sldMk cId="1301081757" sldId="282"/>
            <ac:spMk id="3" creationId="{2F16CE3E-15DE-4641-988B-EDFBE25678EC}"/>
          </ac:spMkLst>
        </pc:spChg>
        <pc:spChg chg="add del mod">
          <ac:chgData name="Jinlu Liu" userId="78a8ae01-c209-4833-a803-14efb296c1fa" providerId="ADAL" clId="{605EAD0C-2C14-49C9-9B36-055E4CDC6D39}" dt="2024-04-26T08:59:18.613" v="617"/>
          <ac:spMkLst>
            <pc:docMk/>
            <pc:sldMk cId="1301081757" sldId="282"/>
            <ac:spMk id="3" creationId="{76061F9F-2B85-463F-AA6F-6A6CDE16461B}"/>
          </ac:spMkLst>
        </pc:sp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5" creationId="{64DFC7DE-F503-4943-AF39-ED6B0C7B6849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5" creationId="{9D9EEEE6-9639-5605-1313-DB6CF3864597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6" creationId="{54A1D9A8-FA01-48FD-82DD-A4A4E61892A6}"/>
          </ac:picMkLst>
        </pc:picChg>
        <pc:picChg chg="add mod">
          <ac:chgData name="Jinlu Liu" userId="78a8ae01-c209-4833-a803-14efb296c1fa" providerId="ADAL" clId="{605EAD0C-2C14-49C9-9B36-055E4CDC6D39}" dt="2024-04-26T09:01:08.800" v="663" actId="1076"/>
          <ac:picMkLst>
            <pc:docMk/>
            <pc:sldMk cId="1301081757" sldId="282"/>
            <ac:picMk id="6" creationId="{B77F4460-6FA4-4359-B00B-BAACBA92670A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7" creationId="{2E774FCE-A0D8-0342-120A-71706A3EE23A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8" creationId="{6C03D06F-BF93-418F-9CC4-025E84DA82AC}"/>
          </ac:picMkLst>
        </pc:picChg>
        <pc:picChg chg="add mod">
          <ac:chgData name="Jinlu Liu" userId="78a8ae01-c209-4833-a803-14efb296c1fa" providerId="ADAL" clId="{605EAD0C-2C14-49C9-9B36-055E4CDC6D39}" dt="2024-04-26T09:00:30.468" v="649" actId="1076"/>
          <ac:picMkLst>
            <pc:docMk/>
            <pc:sldMk cId="1301081757" sldId="282"/>
            <ac:picMk id="9" creationId="{6BDB248C-2454-448D-8223-F6BAA466B9FF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9" creationId="{F42BA9FF-5B6C-B1F0-9884-EE9346BDCFA3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0" creationId="{B72F3DC1-0B86-4FD8-B398-74AA980C9C2C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1" creationId="{A74A5697-34F6-34D9-6254-F51DDA0F6992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11" creationId="{EF317AAD-2A12-4F48-92FB-8D0B46D64547}"/>
          </ac:picMkLst>
        </pc:picChg>
        <pc:picChg chg="add mod">
          <ac:chgData name="Jinlu Liu" userId="78a8ae01-c209-4833-a803-14efb296c1fa" providerId="ADAL" clId="{605EAD0C-2C14-49C9-9B36-055E4CDC6D39}" dt="2024-04-26T09:00:34.923" v="651" actId="14100"/>
          <ac:picMkLst>
            <pc:docMk/>
            <pc:sldMk cId="1301081757" sldId="282"/>
            <ac:picMk id="12" creationId="{DA45C007-EBF0-4EE6-83D2-D2301B286077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3" creationId="{08A8F202-BB8E-66CE-9840-104356F6BC40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13" creationId="{B5B2F94A-E799-4D91-9FB3-5D9E7DF93937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4" creationId="{91F898EB-9248-49EB-BE93-A2C58D6C356D}"/>
          </ac:picMkLst>
        </pc:picChg>
        <pc:picChg chg="add del mod">
          <ac:chgData name="Jinlu Liu" userId="78a8ae01-c209-4833-a803-14efb296c1fa" providerId="ADAL" clId="{605EAD0C-2C14-49C9-9B36-055E4CDC6D39}" dt="2024-04-26T09:00:14.357" v="640" actId="478"/>
          <ac:picMkLst>
            <pc:docMk/>
            <pc:sldMk cId="1301081757" sldId="282"/>
            <ac:picMk id="15" creationId="{B6FE8AD9-DAFB-4353-8E05-64B7C3BEB25F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5" creationId="{BD4B6706-FB02-C2A4-281F-5701D4866AB3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16" creationId="{F004501E-286B-4398-8AA3-96DD733CF661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7" creationId="{81428D5F-DD3A-4E10-B790-FECFF6F376BA}"/>
          </ac:picMkLst>
        </pc:picChg>
        <pc:picChg chg="add mod">
          <ac:chgData name="Jinlu Liu" userId="78a8ae01-c209-4833-a803-14efb296c1fa" providerId="ADAL" clId="{605EAD0C-2C14-49C9-9B36-055E4CDC6D39}" dt="2024-04-26T09:00:39.191" v="653" actId="14100"/>
          <ac:picMkLst>
            <pc:docMk/>
            <pc:sldMk cId="1301081757" sldId="282"/>
            <ac:picMk id="18" creationId="{EB5FDEF9-F4F6-4801-888C-547DAC5AAFD5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9" creationId="{652C2DAA-3BEA-4891-8FA5-D4E42AF89C8B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20" creationId="{CB3D6F32-285A-4681-A8B2-A4A4D29B9814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21" creationId="{9F07F99F-93A7-4089-B770-0948F7AD989F}"/>
          </ac:picMkLst>
        </pc:picChg>
        <pc:picChg chg="add mod">
          <ac:chgData name="Jinlu Liu" userId="78a8ae01-c209-4833-a803-14efb296c1fa" providerId="ADAL" clId="{605EAD0C-2C14-49C9-9B36-055E4CDC6D39}" dt="2024-04-26T09:00:42.977" v="655" actId="14100"/>
          <ac:picMkLst>
            <pc:docMk/>
            <pc:sldMk cId="1301081757" sldId="282"/>
            <ac:picMk id="21" creationId="{CD778118-26D9-4B78-8D8C-33892C5C3D76}"/>
          </ac:picMkLst>
        </pc:picChg>
        <pc:picChg chg="add mod">
          <ac:chgData name="Jinlu Liu" userId="78a8ae01-c209-4833-a803-14efb296c1fa" providerId="ADAL" clId="{605EAD0C-2C14-49C9-9B36-055E4CDC6D39}" dt="2024-04-26T09:01:07.757" v="662" actId="1076"/>
          <ac:picMkLst>
            <pc:docMk/>
            <pc:sldMk cId="1301081757" sldId="282"/>
            <ac:picMk id="23" creationId="{93AC6C6B-9ED5-48E0-869F-925593EB5CDE}"/>
          </ac:picMkLst>
        </pc:picChg>
      </pc:sldChg>
      <pc:sldChg chg="addSp delSp modSp mod">
        <pc:chgData name="Jinlu Liu" userId="78a8ae01-c209-4833-a803-14efb296c1fa" providerId="ADAL" clId="{605EAD0C-2C14-49C9-9B36-055E4CDC6D39}" dt="2024-04-26T08:59:02.575" v="615" actId="1076"/>
        <pc:sldMkLst>
          <pc:docMk/>
          <pc:sldMk cId="211120387" sldId="283"/>
        </pc:sldMkLst>
        <pc:spChg chg="add del mod">
          <ac:chgData name="Jinlu Liu" userId="78a8ae01-c209-4833-a803-14efb296c1fa" providerId="ADAL" clId="{605EAD0C-2C14-49C9-9B36-055E4CDC6D39}" dt="2024-04-19T08:58:02.403" v="511"/>
          <ac:spMkLst>
            <pc:docMk/>
            <pc:sldMk cId="211120387" sldId="283"/>
            <ac:spMk id="3" creationId="{68F05A1C-72D6-4D6C-9BAB-1B4B251C9B87}"/>
          </ac:spMkLst>
        </pc:spChg>
        <pc:spChg chg="add del mod">
          <ac:chgData name="Jinlu Liu" userId="78a8ae01-c209-4833-a803-14efb296c1fa" providerId="ADAL" clId="{605EAD0C-2C14-49C9-9B36-055E4CDC6D39}" dt="2024-04-26T08:58:58.915" v="613"/>
          <ac:spMkLst>
            <pc:docMk/>
            <pc:sldMk cId="211120387" sldId="283"/>
            <ac:spMk id="3" creationId="{B5E8AF40-7BE6-469D-912C-5912B30044EF}"/>
          </ac:spMkLst>
        </pc:spChg>
        <pc:spChg chg="add del mod">
          <ac:chgData name="Jinlu Liu" userId="78a8ae01-c209-4833-a803-14efb296c1fa" providerId="ADAL" clId="{605EAD0C-2C14-49C9-9B36-055E4CDC6D39}" dt="2024-04-12T09:37:15.578" v="401"/>
          <ac:spMkLst>
            <pc:docMk/>
            <pc:sldMk cId="211120387" sldId="283"/>
            <ac:spMk id="3" creationId="{EC439B68-6BBE-4F83-A124-5C42BAC83EAD}"/>
          </ac:spMkLst>
        </pc:spChg>
        <pc:spChg chg="mod">
          <ac:chgData name="Jinlu Liu" userId="78a8ae01-c209-4833-a803-14efb296c1fa" providerId="ADAL" clId="{605EAD0C-2C14-49C9-9B36-055E4CDC6D39}" dt="2024-04-26T08:59:02.575" v="615" actId="1076"/>
          <ac:spMkLst>
            <pc:docMk/>
            <pc:sldMk cId="211120387" sldId="283"/>
            <ac:spMk id="6" creationId="{3E47F0E1-FB1F-6B21-DA02-059A1131FF2C}"/>
          </ac:spMkLst>
        </pc:spChg>
        <pc:picChg chg="add mod">
          <ac:chgData name="Jinlu Liu" userId="78a8ae01-c209-4833-a803-14efb296c1fa" providerId="ADAL" clId="{605EAD0C-2C14-49C9-9B36-055E4CDC6D39}" dt="2024-04-26T08:59:00.219" v="614" actId="1076"/>
          <ac:picMkLst>
            <pc:docMk/>
            <pc:sldMk cId="211120387" sldId="283"/>
            <ac:picMk id="5" creationId="{565459C8-B0B1-4F9E-BBEE-2903FA2D810E}"/>
          </ac:picMkLst>
        </pc:picChg>
        <pc:picChg chg="add del mod">
          <ac:chgData name="Jinlu Liu" userId="78a8ae01-c209-4833-a803-14efb296c1fa" providerId="ADAL" clId="{605EAD0C-2C14-49C9-9B36-055E4CDC6D39}" dt="2024-04-19T08:57:58.783" v="510" actId="478"/>
          <ac:picMkLst>
            <pc:docMk/>
            <pc:sldMk cId="211120387" sldId="283"/>
            <ac:picMk id="5" creationId="{6439DED4-03D9-48B6-9965-177F22110333}"/>
          </ac:picMkLst>
        </pc:picChg>
        <pc:picChg chg="add del mod">
          <ac:chgData name="Jinlu Liu" userId="78a8ae01-c209-4833-a803-14efb296c1fa" providerId="ADAL" clId="{605EAD0C-2C14-49C9-9B36-055E4CDC6D39}" dt="2024-04-26T08:58:51.781" v="612" actId="478"/>
          <ac:picMkLst>
            <pc:docMk/>
            <pc:sldMk cId="211120387" sldId="283"/>
            <ac:picMk id="7" creationId="{4292E51D-21B6-4DE1-BACF-BA637E122923}"/>
          </ac:picMkLst>
        </pc:picChg>
        <pc:picChg chg="del">
          <ac:chgData name="Jinlu Liu" userId="78a8ae01-c209-4833-a803-14efb296c1fa" providerId="ADAL" clId="{605EAD0C-2C14-49C9-9B36-055E4CDC6D39}" dt="2024-04-12T09:37:09.191" v="400" actId="478"/>
          <ac:picMkLst>
            <pc:docMk/>
            <pc:sldMk cId="211120387" sldId="283"/>
            <ac:picMk id="10" creationId="{355934D4-5A55-9111-C9B5-80806FF7B601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4:36.279" v="449" actId="14100"/>
        <pc:sldMkLst>
          <pc:docMk/>
          <pc:sldMk cId="2427716972" sldId="284"/>
        </pc:sldMkLst>
        <pc:spChg chg="del">
          <ac:chgData name="Jinlu Liu" userId="78a8ae01-c209-4833-a803-14efb296c1fa" providerId="ADAL" clId="{605EAD0C-2C14-49C9-9B36-055E4CDC6D39}" dt="2024-04-19T08:54:24.103" v="445"/>
          <ac:spMkLst>
            <pc:docMk/>
            <pc:sldMk cId="2427716972" sldId="284"/>
            <ac:spMk id="3" creationId="{CE95E14F-7358-4344-B895-295CCC445A45}"/>
          </ac:spMkLst>
        </pc:spChg>
        <pc:picChg chg="add mod">
          <ac:chgData name="Jinlu Liu" userId="78a8ae01-c209-4833-a803-14efb296c1fa" providerId="ADAL" clId="{605EAD0C-2C14-49C9-9B36-055E4CDC6D39}" dt="2024-04-19T08:54:28.057" v="446" actId="1076"/>
          <ac:picMkLst>
            <pc:docMk/>
            <pc:sldMk cId="2427716972" sldId="284"/>
            <ac:picMk id="5" creationId="{DF9ED396-5B5D-4F8E-BE9E-72DE0B8288C9}"/>
          </ac:picMkLst>
        </pc:picChg>
        <pc:picChg chg="add mod">
          <ac:chgData name="Jinlu Liu" userId="78a8ae01-c209-4833-a803-14efb296c1fa" providerId="ADAL" clId="{605EAD0C-2C14-49C9-9B36-055E4CDC6D39}" dt="2024-04-19T08:54:36.279" v="449" actId="14100"/>
          <ac:picMkLst>
            <pc:docMk/>
            <pc:sldMk cId="2427716972" sldId="284"/>
            <ac:picMk id="7" creationId="{0B413866-1872-45BF-A202-80B0952C3037}"/>
          </ac:picMkLst>
        </pc:picChg>
      </pc:sldChg>
      <pc:sldChg chg="new del">
        <pc:chgData name="Jinlu Liu" userId="78a8ae01-c209-4833-a803-14efb296c1fa" providerId="ADAL" clId="{605EAD0C-2C14-49C9-9B36-055E4CDC6D39}" dt="2024-04-19T08:59:47.096" v="545" actId="47"/>
        <pc:sldMkLst>
          <pc:docMk/>
          <pc:sldMk cId="379933699" sldId="285"/>
        </pc:sldMkLst>
      </pc:sldChg>
      <pc:sldChg chg="addSp delSp modSp new mod">
        <pc:chgData name="Jinlu Liu" userId="78a8ae01-c209-4833-a803-14efb296c1fa" providerId="ADAL" clId="{605EAD0C-2C14-49C9-9B36-055E4CDC6D39}" dt="2024-04-26T09:03:14.356" v="798" actId="20577"/>
        <pc:sldMkLst>
          <pc:docMk/>
          <pc:sldMk cId="3034206667" sldId="285"/>
        </pc:sldMkLst>
        <pc:spChg chg="mod">
          <ac:chgData name="Jinlu Liu" userId="78a8ae01-c209-4833-a803-14efb296c1fa" providerId="ADAL" clId="{605EAD0C-2C14-49C9-9B36-055E4CDC6D39}" dt="2024-04-26T09:03:14.356" v="798" actId="20577"/>
          <ac:spMkLst>
            <pc:docMk/>
            <pc:sldMk cId="3034206667" sldId="285"/>
            <ac:spMk id="2" creationId="{A161F8B5-3F8D-4DB0-AADD-BA40C349F548}"/>
          </ac:spMkLst>
        </pc:spChg>
        <pc:spChg chg="del">
          <ac:chgData name="Jinlu Liu" userId="78a8ae01-c209-4833-a803-14efb296c1fa" providerId="ADAL" clId="{605EAD0C-2C14-49C9-9B36-055E4CDC6D39}" dt="2024-04-26T09:01:16.935" v="664"/>
          <ac:spMkLst>
            <pc:docMk/>
            <pc:sldMk cId="3034206667" sldId="285"/>
            <ac:spMk id="3" creationId="{1CEEBB26-D234-4981-A5B5-37B603A52195}"/>
          </ac:spMkLst>
        </pc:spChg>
        <pc:picChg chg="add mod">
          <ac:chgData name="Jinlu Liu" userId="78a8ae01-c209-4833-a803-14efb296c1fa" providerId="ADAL" clId="{605EAD0C-2C14-49C9-9B36-055E4CDC6D39}" dt="2024-04-26T09:01:20.778" v="667" actId="1076"/>
          <ac:picMkLst>
            <pc:docMk/>
            <pc:sldMk cId="3034206667" sldId="285"/>
            <ac:picMk id="5" creationId="{FDE27FA0-352E-410C-AC78-1E9FEB76FE7D}"/>
          </ac:picMkLst>
        </pc:picChg>
        <pc:picChg chg="add mod">
          <ac:chgData name="Jinlu Liu" userId="78a8ae01-c209-4833-a803-14efb296c1fa" providerId="ADAL" clId="{605EAD0C-2C14-49C9-9B36-055E4CDC6D39}" dt="2024-04-26T09:01:30.753" v="671" actId="14100"/>
          <ac:picMkLst>
            <pc:docMk/>
            <pc:sldMk cId="3034206667" sldId="285"/>
            <ac:picMk id="7" creationId="{A0013000-A88C-4B69-BEC4-40453D32D7D2}"/>
          </ac:picMkLst>
        </pc:picChg>
        <pc:picChg chg="add mod">
          <ac:chgData name="Jinlu Liu" userId="78a8ae01-c209-4833-a803-14efb296c1fa" providerId="ADAL" clId="{605EAD0C-2C14-49C9-9B36-055E4CDC6D39}" dt="2024-04-26T09:01:40.437" v="675" actId="14100"/>
          <ac:picMkLst>
            <pc:docMk/>
            <pc:sldMk cId="3034206667" sldId="285"/>
            <ac:picMk id="9" creationId="{84BE2B8B-9079-4DA9-83BB-BCBEA4563E32}"/>
          </ac:picMkLst>
        </pc:picChg>
        <pc:picChg chg="add mod">
          <ac:chgData name="Jinlu Liu" userId="78a8ae01-c209-4833-a803-14efb296c1fa" providerId="ADAL" clId="{605EAD0C-2C14-49C9-9B36-055E4CDC6D39}" dt="2024-04-26T09:01:50.381" v="680" actId="1076"/>
          <ac:picMkLst>
            <pc:docMk/>
            <pc:sldMk cId="3034206667" sldId="285"/>
            <ac:picMk id="11" creationId="{98B960B9-20BD-4B8E-8C5E-8BDDAAFF3AA2}"/>
          </ac:picMkLst>
        </pc:picChg>
        <pc:picChg chg="add mod">
          <ac:chgData name="Jinlu Liu" userId="78a8ae01-c209-4833-a803-14efb296c1fa" providerId="ADAL" clId="{605EAD0C-2C14-49C9-9B36-055E4CDC6D39}" dt="2024-04-26T09:01:56.906" v="683" actId="1076"/>
          <ac:picMkLst>
            <pc:docMk/>
            <pc:sldMk cId="3034206667" sldId="285"/>
            <ac:picMk id="13" creationId="{ABB9654C-1D37-4EB4-9E12-56F4637C5711}"/>
          </ac:picMkLst>
        </pc:picChg>
        <pc:picChg chg="add mod">
          <ac:chgData name="Jinlu Liu" userId="78a8ae01-c209-4833-a803-14efb296c1fa" providerId="ADAL" clId="{605EAD0C-2C14-49C9-9B36-055E4CDC6D39}" dt="2024-04-26T09:02:09.694" v="690" actId="14100"/>
          <ac:picMkLst>
            <pc:docMk/>
            <pc:sldMk cId="3034206667" sldId="285"/>
            <ac:picMk id="15" creationId="{1F67BAEC-BCB7-4C7E-B63A-5EE0CB9DA93E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9:40:10.327" v="800" actId="1076"/>
        <pc:sldMkLst>
          <pc:docMk/>
          <pc:sldMk cId="2529851083" sldId="286"/>
        </pc:sldMkLst>
        <pc:spChg chg="del">
          <ac:chgData name="Jinlu Liu" userId="78a8ae01-c209-4833-a803-14efb296c1fa" providerId="ADAL" clId="{605EAD0C-2C14-49C9-9B36-055E4CDC6D39}" dt="2024-04-26T09:40:08.023" v="799"/>
          <ac:spMkLst>
            <pc:docMk/>
            <pc:sldMk cId="2529851083" sldId="286"/>
            <ac:spMk id="3" creationId="{8AB4FBC8-8E93-4CDF-8502-D47CDFE965BD}"/>
          </ac:spMkLst>
        </pc:spChg>
        <pc:picChg chg="add mod">
          <ac:chgData name="Jinlu Liu" userId="78a8ae01-c209-4833-a803-14efb296c1fa" providerId="ADAL" clId="{605EAD0C-2C14-49C9-9B36-055E4CDC6D39}" dt="2024-04-26T09:40:10.327" v="800" actId="1076"/>
          <ac:picMkLst>
            <pc:docMk/>
            <pc:sldMk cId="2529851083" sldId="286"/>
            <ac:picMk id="5" creationId="{9894D03E-6701-4CC8-9F70-BD68F787569A}"/>
          </ac:picMkLst>
        </pc:picChg>
      </pc:sldChg>
    </pc:docChg>
  </pc:docChgLst>
  <pc:docChgLst>
    <pc:chgData name="Sara Wade" userId="56d07005-45d4-4f24-afb3-351c20b10138" providerId="ADAL" clId="{F8DBE1C8-B86C-B645-AB5B-B9F0D1F9A30D}"/>
    <pc:docChg chg="custSel addSld modSld modSection">
      <pc:chgData name="Sara Wade" userId="56d07005-45d4-4f24-afb3-351c20b10138" providerId="ADAL" clId="{F8DBE1C8-B86C-B645-AB5B-B9F0D1F9A30D}" dt="2024-04-04T15:12:17.951" v="379" actId="20577"/>
      <pc:docMkLst>
        <pc:docMk/>
      </pc:docMkLst>
      <pc:sldChg chg="addSp delSp modSp new mod">
        <pc:chgData name="Sara Wade" userId="56d07005-45d4-4f24-afb3-351c20b10138" providerId="ADAL" clId="{F8DBE1C8-B86C-B645-AB5B-B9F0D1F9A30D}" dt="2024-04-04T14:19:19.168" v="24" actId="1076"/>
        <pc:sldMkLst>
          <pc:docMk/>
          <pc:sldMk cId="1301081757" sldId="282"/>
        </pc:sldMkLst>
        <pc:spChg chg="del">
          <ac:chgData name="Sara Wade" userId="56d07005-45d4-4f24-afb3-351c20b10138" providerId="ADAL" clId="{F8DBE1C8-B86C-B645-AB5B-B9F0D1F9A30D}" dt="2024-04-04T14:16:44.794" v="1" actId="21"/>
          <ac:spMkLst>
            <pc:docMk/>
            <pc:sldMk cId="1301081757" sldId="282"/>
            <ac:spMk id="2" creationId="{FD8F04FC-F7D4-C9CB-3E64-482F91C037DD}"/>
          </ac:spMkLst>
        </pc:spChg>
        <pc:spChg chg="del">
          <ac:chgData name="Sara Wade" userId="56d07005-45d4-4f24-afb3-351c20b10138" providerId="ADAL" clId="{F8DBE1C8-B86C-B645-AB5B-B9F0D1F9A30D}" dt="2024-04-04T14:17:14.657" v="2"/>
          <ac:spMkLst>
            <pc:docMk/>
            <pc:sldMk cId="1301081757" sldId="282"/>
            <ac:spMk id="3" creationId="{2F75341A-3E00-E12E-2BF0-6FDC86522AF0}"/>
          </ac:spMkLst>
        </pc:spChg>
        <pc:picChg chg="add mod">
          <ac:chgData name="Sara Wade" userId="56d07005-45d4-4f24-afb3-351c20b10138" providerId="ADAL" clId="{F8DBE1C8-B86C-B645-AB5B-B9F0D1F9A30D}" dt="2024-04-04T14:17:57.056" v="19" actId="1076"/>
          <ac:picMkLst>
            <pc:docMk/>
            <pc:sldMk cId="1301081757" sldId="282"/>
            <ac:picMk id="5" creationId="{9D9EEEE6-9639-5605-1313-DB6CF3864597}"/>
          </ac:picMkLst>
        </pc:picChg>
        <pc:picChg chg="add mod">
          <ac:chgData name="Sara Wade" userId="56d07005-45d4-4f24-afb3-351c20b10138" providerId="ADAL" clId="{F8DBE1C8-B86C-B645-AB5B-B9F0D1F9A30D}" dt="2024-04-04T14:17:58.621" v="20" actId="1076"/>
          <ac:picMkLst>
            <pc:docMk/>
            <pc:sldMk cId="1301081757" sldId="282"/>
            <ac:picMk id="7" creationId="{2E774FCE-A0D8-0342-120A-71706A3EE23A}"/>
          </ac:picMkLst>
        </pc:picChg>
        <pc:picChg chg="add mod">
          <ac:chgData name="Sara Wade" userId="56d07005-45d4-4f24-afb3-351c20b10138" providerId="ADAL" clId="{F8DBE1C8-B86C-B645-AB5B-B9F0D1F9A30D}" dt="2024-04-04T14:18:00.139" v="21" actId="1076"/>
          <ac:picMkLst>
            <pc:docMk/>
            <pc:sldMk cId="1301081757" sldId="282"/>
            <ac:picMk id="9" creationId="{F42BA9FF-5B6C-B1F0-9884-EE9346BDCFA3}"/>
          </ac:picMkLst>
        </pc:picChg>
        <pc:picChg chg="add mod">
          <ac:chgData name="Sara Wade" userId="56d07005-45d4-4f24-afb3-351c20b10138" providerId="ADAL" clId="{F8DBE1C8-B86C-B645-AB5B-B9F0D1F9A30D}" dt="2024-04-04T14:19:19.168" v="24" actId="1076"/>
          <ac:picMkLst>
            <pc:docMk/>
            <pc:sldMk cId="1301081757" sldId="282"/>
            <ac:picMk id="11" creationId="{A74A5697-34F6-34D9-6254-F51DDA0F6992}"/>
          </ac:picMkLst>
        </pc:picChg>
        <pc:picChg chg="add mod">
          <ac:chgData name="Sara Wade" userId="56d07005-45d4-4f24-afb3-351c20b10138" providerId="ADAL" clId="{F8DBE1C8-B86C-B645-AB5B-B9F0D1F9A30D}" dt="2024-04-04T14:19:15.727" v="22" actId="1076"/>
          <ac:picMkLst>
            <pc:docMk/>
            <pc:sldMk cId="1301081757" sldId="282"/>
            <ac:picMk id="13" creationId="{08A8F202-BB8E-66CE-9840-104356F6BC40}"/>
          </ac:picMkLst>
        </pc:picChg>
        <pc:picChg chg="add mod">
          <ac:chgData name="Sara Wade" userId="56d07005-45d4-4f24-afb3-351c20b10138" providerId="ADAL" clId="{F8DBE1C8-B86C-B645-AB5B-B9F0D1F9A30D}" dt="2024-04-04T14:19:17.600" v="23" actId="1076"/>
          <ac:picMkLst>
            <pc:docMk/>
            <pc:sldMk cId="1301081757" sldId="282"/>
            <ac:picMk id="15" creationId="{BD4B6706-FB02-C2A4-281F-5701D4866AB3}"/>
          </ac:picMkLst>
        </pc:picChg>
      </pc:sldChg>
      <pc:sldChg chg="addSp delSp modSp new mod">
        <pc:chgData name="Sara Wade" userId="56d07005-45d4-4f24-afb3-351c20b10138" providerId="ADAL" clId="{F8DBE1C8-B86C-B645-AB5B-B9F0D1F9A30D}" dt="2024-04-04T15:12:17.951" v="379" actId="20577"/>
        <pc:sldMkLst>
          <pc:docMk/>
          <pc:sldMk cId="211120387" sldId="283"/>
        </pc:sldMkLst>
        <pc:spChg chg="del">
          <ac:chgData name="Sara Wade" userId="56d07005-45d4-4f24-afb3-351c20b10138" providerId="ADAL" clId="{F8DBE1C8-B86C-B645-AB5B-B9F0D1F9A30D}" dt="2024-04-04T15:04:04.357" v="27" actId="21"/>
          <ac:spMkLst>
            <pc:docMk/>
            <pc:sldMk cId="211120387" sldId="283"/>
            <ac:spMk id="2" creationId="{D76FD3A4-D8A9-5C2C-5A87-7417C1F40C7B}"/>
          </ac:spMkLst>
        </pc:spChg>
        <pc:spChg chg="del">
          <ac:chgData name="Sara Wade" userId="56d07005-45d4-4f24-afb3-351c20b10138" providerId="ADAL" clId="{F8DBE1C8-B86C-B645-AB5B-B9F0D1F9A30D}" dt="2024-04-04T15:03:59.476" v="26"/>
          <ac:spMkLst>
            <pc:docMk/>
            <pc:sldMk cId="211120387" sldId="283"/>
            <ac:spMk id="3" creationId="{C97B848D-6D34-099C-C64C-418D2E14CF19}"/>
          </ac:spMkLst>
        </pc:spChg>
        <pc:spChg chg="add mod">
          <ac:chgData name="Sara Wade" userId="56d07005-45d4-4f24-afb3-351c20b10138" providerId="ADAL" clId="{F8DBE1C8-B86C-B645-AB5B-B9F0D1F9A30D}" dt="2024-04-04T15:12:17.951" v="379" actId="20577"/>
          <ac:spMkLst>
            <pc:docMk/>
            <pc:sldMk cId="211120387" sldId="283"/>
            <ac:spMk id="6" creationId="{3E47F0E1-FB1F-6B21-DA02-059A1131FF2C}"/>
          </ac:spMkLst>
        </pc:spChg>
        <pc:spChg chg="add del mod">
          <ac:chgData name="Sara Wade" userId="56d07005-45d4-4f24-afb3-351c20b10138" providerId="ADAL" clId="{F8DBE1C8-B86C-B645-AB5B-B9F0D1F9A30D}" dt="2024-04-04T15:09:47.716" v="274"/>
          <ac:spMkLst>
            <pc:docMk/>
            <pc:sldMk cId="211120387" sldId="283"/>
            <ac:spMk id="8" creationId="{E8620DD3-8917-34F0-B466-72FBC90C285A}"/>
          </ac:spMkLst>
        </pc:spChg>
        <pc:picChg chg="add del mod">
          <ac:chgData name="Sara Wade" userId="56d07005-45d4-4f24-afb3-351c20b10138" providerId="ADAL" clId="{F8DBE1C8-B86C-B645-AB5B-B9F0D1F9A30D}" dt="2024-04-04T15:09:42.822" v="273" actId="21"/>
          <ac:picMkLst>
            <pc:docMk/>
            <pc:sldMk cId="211120387" sldId="283"/>
            <ac:picMk id="5" creationId="{F9F03499-293C-92AD-E055-DB132F93E641}"/>
          </ac:picMkLst>
        </pc:picChg>
        <pc:picChg chg="add mod">
          <ac:chgData name="Sara Wade" userId="56d07005-45d4-4f24-afb3-351c20b10138" providerId="ADAL" clId="{F8DBE1C8-B86C-B645-AB5B-B9F0D1F9A30D}" dt="2024-04-04T15:09:50.380" v="275" actId="1076"/>
          <ac:picMkLst>
            <pc:docMk/>
            <pc:sldMk cId="211120387" sldId="283"/>
            <ac:picMk id="10" creationId="{355934D4-5A55-9111-C9B5-80806FF7B6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F675-AB18-45DF-8E4E-D1B5F329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379C6-4DC2-49D4-9C74-AB1C2647E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4996-D754-4684-A3AD-E915DF19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AD0D-CBB9-4408-9A38-994EC0B5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9B64-64DD-4CAB-AC3D-FE6E3306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8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DC1F-9BE5-4B31-84F8-0E145402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57EA5-930C-48D3-BB85-574C81D4A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3AF4-C980-4102-A5EE-A18A9B08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2CB3-27CD-4F48-B128-6EA469BD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F4CF-C190-415A-9766-D7D23885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6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D4E96-60C8-4A07-85B9-B110FBA4D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EEF8-A590-4BDE-9C80-24D4185E9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E3083-19A1-47E5-8D00-07DD968C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B189-095B-48A9-808E-E0000471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8A6B-2C58-4B74-911A-2036E6AA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05CE-FC8A-4462-8E15-834E7B2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BDC8-F96E-4C5B-B2ED-F72A71D8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645C-1A71-4736-8CAB-FBB7ED6B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938C7-C8D9-423C-926F-FBD40F68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9C1C-C7EF-40DB-997E-7DAD9B3A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0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8F08-20A9-4F6B-B402-86790FA2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E1D84-F1A9-450C-9F18-380AADCBF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E2EDB-51B8-44DB-8698-33AD4CCE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2EA9-9D58-40D3-8362-017F7525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08ED-277C-43E5-BD36-A74666A4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0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9A98-08F5-4795-A4E2-061B257C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A7A7-FB7D-4F59-AC6D-5FC2494FD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D286A-9B4D-413E-BEA9-D80992C8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C4904-0389-4739-95AC-788042F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8FCC8-28A3-4D27-86CA-4F9260EB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A6CE-EDFD-495A-9B47-3F6CFF08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9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B4DF-51DE-40E2-ABF6-70E19EB3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5FE6E-F2E0-4E20-A34A-10FCAE3F7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40EA-D5C3-47E4-9AB3-70B3B1B42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B7201-253B-4972-B449-30E849EC4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F73E-2803-47B1-A4B6-4874234A8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145E9-7D87-4A26-84E7-6FE9F2EF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E29DA-C512-4031-94BD-144C08FC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70334-0631-4EFE-8331-5B70EC9D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1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E99E-779C-413A-AAF4-7126E6E5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1803E-794F-43CC-9A05-A4050202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BC305-D5A9-4CF3-8BFB-EC7B9CF8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8076C-5C36-4D12-8D35-FE7E917E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CCC07-C3C4-4A2D-9C01-52D53EA7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98C0D-5295-4B12-AD9D-25B4FE42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95950-F634-4072-BDF5-B144EBA3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89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19C8-7B66-44C1-A34D-E52CA198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8430-2457-4A2D-9B96-9327DBDE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9216-6732-499D-849C-D1F904B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9D776-255A-4142-BB49-66FAAE1A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F51-8823-4220-BE82-0E914CA8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FA8C7-9C05-4790-840D-E6994489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4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73BB-A1EB-4BC3-943B-8F277153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97E8-20BE-472B-A516-09CF30BE8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FD0C4-4A0A-490E-A0CA-36DE3445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A417-49B6-4AFB-85D9-8E49980B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E5825-E6F7-4F6E-9972-878D3ADF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2D053-6499-4BFC-A049-0FA4B678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6AC43-8DE3-4241-9271-5DD201BE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4244C-B998-426A-8D62-06C875D8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4C1C-959F-4C14-B24E-897E5FEFD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9913-CA8E-4C40-A9DB-FE795F829002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A83D-3DE7-4CB9-96E3-C6101CB18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6FBF4-A3BC-4B15-A6A6-7A7DB3CBA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03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5ED95C-B1C1-4DFE-AB5E-34AD1F8362EF}"/>
              </a:ext>
            </a:extLst>
          </p:cNvPr>
          <p:cNvSpPr txBox="1">
            <a:spLocks/>
          </p:cNvSpPr>
          <p:nvPr/>
        </p:nvSpPr>
        <p:spPr>
          <a:xfrm>
            <a:off x="1524000" y="860207"/>
            <a:ext cx="9144000" cy="73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EC data – new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D79899-A850-4678-B4A8-348DED92A07A}"/>
              </a:ext>
            </a:extLst>
          </p:cNvPr>
          <p:cNvSpPr txBox="1">
            <a:spLocks/>
          </p:cNvSpPr>
          <p:nvPr/>
        </p:nvSpPr>
        <p:spPr>
          <a:xfrm>
            <a:off x="1524000" y="2105637"/>
            <a:ext cx="9144000" cy="315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Brain regions: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PFC</a:t>
            </a:r>
          </a:p>
          <a:p>
            <a:pPr algn="l"/>
            <a:r>
              <a:rPr lang="en-GB" dirty="0"/>
              <a:t>ORB</a:t>
            </a:r>
          </a:p>
          <a:p>
            <a:pPr algn="l"/>
            <a:r>
              <a:rPr lang="en-GB" dirty="0"/>
              <a:t>MO</a:t>
            </a:r>
          </a:p>
          <a:p>
            <a:pPr algn="l"/>
            <a:r>
              <a:rPr lang="en-GB" dirty="0"/>
              <a:t>SS</a:t>
            </a:r>
          </a:p>
          <a:p>
            <a:pPr algn="l"/>
            <a:r>
              <a:rPr lang="en-GB" dirty="0"/>
              <a:t>ACA</a:t>
            </a:r>
          </a:p>
          <a:p>
            <a:pPr algn="l"/>
            <a:r>
              <a:rPr lang="en-GB" dirty="0"/>
              <a:t>PTL</a:t>
            </a:r>
          </a:p>
          <a:p>
            <a:pPr algn="l"/>
            <a:r>
              <a:rPr lang="en-GB" dirty="0"/>
              <a:t>VIS</a:t>
            </a:r>
          </a:p>
          <a:p>
            <a:pPr algn="l"/>
            <a:r>
              <a:rPr lang="en-GB" dirty="0"/>
              <a:t>RSC</a:t>
            </a:r>
          </a:p>
        </p:txBody>
      </p:sp>
    </p:spTree>
    <p:extLst>
      <p:ext uri="{BB962C8B-B14F-4D97-AF65-F5344CB8AC3E}">
        <p14:creationId xmlns:p14="http://schemas.microsoft.com/office/powerpoint/2010/main" val="260743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93AB38-572B-4D75-978D-705B488F27ED}"/>
              </a:ext>
            </a:extLst>
          </p:cNvPr>
          <p:cNvSpPr txBox="1"/>
          <p:nvPr/>
        </p:nvSpPr>
        <p:spPr>
          <a:xfrm>
            <a:off x="983609" y="687789"/>
            <a:ext cx="60946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Comparison of allocation proportions across any two mice: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D141D-ACBD-4C43-8218-E9EC5E10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74C876-EB52-45CD-B9BC-356661E1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Probability of having the projection strength greater than 0.01 for each cluster and region: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D8CD7-E38E-4EAC-97A3-61E6DFE8B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6DBA07B-0ED9-40FA-8610-06B55AE0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GB" sz="1500" dirty="0"/>
              <a:t>Posterior predictive check with three replicated datasets: (number of zeros of each region). This is used to assess the fit of the model to the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77E6C-064A-41D0-A494-40CAA621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4471"/>
            <a:ext cx="7478486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3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FEA7F7-A326-43A0-A564-76F2CB63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Distribution of non-zero projection strengths for the observed and replicated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FD429-8ACE-414E-9A0C-D1C3A5476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371600"/>
            <a:ext cx="7898361" cy="46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4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6FE418-7905-411D-9484-15B51F54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>
            <a:normAutofit/>
          </a:bodyPr>
          <a:lstStyle/>
          <a:p>
            <a:r>
              <a:rPr lang="en-GB" sz="1500" dirty="0"/>
              <a:t>We can also carry out posterior predictive check with single replicated dataset. Figure below compares the distribution of projection strengths of neurons in mouse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78D05-286E-409F-BAA3-A1D27661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59" y="1466395"/>
            <a:ext cx="8305800" cy="48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8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ADBBD-18DC-4F68-88B9-BEC2B2B4E073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30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6DB89-E91D-4614-93B7-64A3CFF15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132896"/>
            <a:ext cx="5355771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6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26F45-CF42-4A6A-BDD7-51403ABF6A0B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50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65699-CCD7-4B43-A933-A5A8F4333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002268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8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68F086-73DF-4A69-8C9C-C04160B27E94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70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15CF9-6C92-4D81-8CEF-17C190650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10343"/>
            <a:ext cx="5522686" cy="55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8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47F0E1-FB1F-6B21-DA02-059A1131FF2C}"/>
              </a:ext>
            </a:extLst>
          </p:cNvPr>
          <p:cNvSpPr txBox="1"/>
          <p:nvPr/>
        </p:nvSpPr>
        <p:spPr>
          <a:xfrm>
            <a:off x="1746481" y="5289984"/>
            <a:ext cx="90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Posterior expected total variation distance between the mixing measures for all mouse pairs: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Ranges from 0 and 1, with 0 for equivalence and 1 if there is no overlap in the support (i.e. no overlap in the projection motifs)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459C8-B0B1-4F9E-BBEE-2903FA2D8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30" y="519340"/>
            <a:ext cx="4799339" cy="4351338"/>
          </a:xfrm>
        </p:spPr>
      </p:pic>
    </p:spTree>
    <p:extLst>
      <p:ext uri="{BB962C8B-B14F-4D97-AF65-F5344CB8AC3E}">
        <p14:creationId xmlns:p14="http://schemas.microsoft.com/office/powerpoint/2010/main" val="21112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7F4460-6FA4-4359-B00B-BAACBA926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431" y="3316968"/>
            <a:ext cx="3012395" cy="30123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DB248C-2454-448D-8223-F6BAA466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3" y="310243"/>
            <a:ext cx="2902771" cy="2902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45C007-EBF0-4EE6-83D2-D2301B286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83" y="310243"/>
            <a:ext cx="2902771" cy="29027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5FDEF9-F4F6-4801-888C-547DAC5AA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3" y="3372233"/>
            <a:ext cx="2902771" cy="29027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778118-26D9-4B78-8D8C-33892C5C3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83" y="3316968"/>
            <a:ext cx="2902770" cy="29027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AC6C6B-9ED5-48E0-869F-925593EB5C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73" y="310243"/>
            <a:ext cx="2946313" cy="294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8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432D-C326-4D7F-BC2F-A83EE3FE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ED396-5B5D-4F8E-BE9E-72DE0B828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0767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413866-1872-45BF-A202-80B0952C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4" y="1970767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F8B5-3F8D-4DB0-AADD-BA40C349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GB" sz="2000" dirty="0"/>
              <a:t>Posterior probability of projecting to region B given it projects </a:t>
            </a:r>
            <a:r>
              <a:rPr lang="en-GB" sz="2000"/>
              <a:t>to region A</a:t>
            </a:r>
            <a:endParaRPr lang="en-GB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27FA0-352E-410C-AC78-1E9FEB76F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854"/>
            <a:ext cx="2971346" cy="29713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13000-A88C-4B69-BEC4-40453D32D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1" y="787855"/>
            <a:ext cx="2971346" cy="2971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E2B8B-9079-4DA9-83BB-BCBEA4563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1" y="746467"/>
            <a:ext cx="2971346" cy="2971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B960B9-20BD-4B8E-8C5E-8BDDAAFF3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5" y="3685946"/>
            <a:ext cx="3216503" cy="32165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B9654C-1D37-4EB4-9E12-56F4637C5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04" y="3685946"/>
            <a:ext cx="3104243" cy="31042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7BAEC-BCB7-4C7E-B63A-5EE0CB9DA9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1" y="3685946"/>
            <a:ext cx="3098348" cy="30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0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AAB88-1EEB-0CB2-C6FA-B2E491475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85" y="332468"/>
            <a:ext cx="3223378" cy="3223378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F11FA9F-467B-5601-7952-0747D5D23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663" y="332468"/>
            <a:ext cx="2843784" cy="2843784"/>
          </a:xfrm>
          <a:prstGeom prst="rect">
            <a:avLst/>
          </a:prstGeom>
        </p:spPr>
      </p:pic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3114AB5-B744-5F3F-7FD8-7F4C23AD0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19" y="332468"/>
            <a:ext cx="2984500" cy="1968500"/>
          </a:xfrm>
          <a:prstGeom prst="rect">
            <a:avLst/>
          </a:prstGeom>
        </p:spPr>
      </p:pic>
      <p:pic>
        <p:nvPicPr>
          <p:cNvPr id="9" name="Picture 8" descr="A graph with colored lines and dots&#10;&#10;Description automatically generated">
            <a:extLst>
              <a:ext uri="{FF2B5EF4-FFF2-40B4-BE49-F238E27FC236}">
                <a16:creationId xmlns:a16="http://schemas.microsoft.com/office/drawing/2014/main" id="{AF0FC42F-6FBD-C1FE-4E0F-D4643B7F1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69918"/>
            <a:ext cx="4686300" cy="3467100"/>
          </a:xfrm>
          <a:prstGeom prst="rect">
            <a:avLst/>
          </a:prstGeom>
        </p:spPr>
      </p:pic>
      <p:pic>
        <p:nvPicPr>
          <p:cNvPr id="13" name="Picture 12" descr="A graph with colored lines and dots&#10;&#10;Description automatically generated">
            <a:extLst>
              <a:ext uri="{FF2B5EF4-FFF2-40B4-BE49-F238E27FC236}">
                <a16:creationId xmlns:a16="http://schemas.microsoft.com/office/drawing/2014/main" id="{087C5107-A4CB-38E5-95DD-F2D039F574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8" y="3064194"/>
            <a:ext cx="4686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5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chart&#10;&#10;Description automatically generated">
            <a:extLst>
              <a:ext uri="{FF2B5EF4-FFF2-40B4-BE49-F238E27FC236}">
                <a16:creationId xmlns:a16="http://schemas.microsoft.com/office/drawing/2014/main" id="{DFC7FBD3-8F5E-9033-05E0-727679414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26" y="504370"/>
            <a:ext cx="2895600" cy="2641600"/>
          </a:xfrm>
        </p:spPr>
      </p:pic>
      <p:pic>
        <p:nvPicPr>
          <p:cNvPr id="7" name="Picture 6" descr="A red and blue squares with black stars&#10;&#10;Description automatically generated">
            <a:extLst>
              <a:ext uri="{FF2B5EF4-FFF2-40B4-BE49-F238E27FC236}">
                <a16:creationId xmlns:a16="http://schemas.microsoft.com/office/drawing/2014/main" id="{4AE030A1-0033-99D0-A7A9-66BA64CE0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3354160"/>
            <a:ext cx="4686300" cy="3467100"/>
          </a:xfrm>
          <a:prstGeom prst="rect">
            <a:avLst/>
          </a:prstGeom>
        </p:spPr>
      </p:pic>
      <p:pic>
        <p:nvPicPr>
          <p:cNvPr id="9" name="Picture 8" descr="A red and blue squares with numbers&#10;&#10;Description automatically generated">
            <a:extLst>
              <a:ext uri="{FF2B5EF4-FFF2-40B4-BE49-F238E27FC236}">
                <a16:creationId xmlns:a16="http://schemas.microsoft.com/office/drawing/2014/main" id="{17446E94-2775-940E-3096-04846E609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39" y="3238159"/>
            <a:ext cx="4686300" cy="3467100"/>
          </a:xfrm>
          <a:prstGeom prst="rect">
            <a:avLst/>
          </a:prstGeom>
        </p:spPr>
      </p:pic>
      <p:pic>
        <p:nvPicPr>
          <p:cNvPr id="11" name="Picture 10" descr="A comparison of blue squares&#10;&#10;Description automatically generated">
            <a:extLst>
              <a:ext uri="{FF2B5EF4-FFF2-40B4-BE49-F238E27FC236}">
                <a16:creationId xmlns:a16="http://schemas.microsoft.com/office/drawing/2014/main" id="{83AB73CE-B66F-B262-E275-3DA926DD9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21" y="313530"/>
            <a:ext cx="5403430" cy="2924629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F1D0D41F-03C3-37EC-B8E3-2DCBD8E1B3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08" y="3238159"/>
            <a:ext cx="4686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32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F57E078-FBE6-C28E-99B5-D3AA84502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36" y="757919"/>
            <a:ext cx="4152928" cy="3072492"/>
          </a:xfrm>
          <a:prstGeom prst="rect">
            <a:avLst/>
          </a:prstGeom>
        </p:spPr>
      </p:pic>
      <p:pic>
        <p:nvPicPr>
          <p:cNvPr id="5" name="Picture 4" descr="A diagram of a number of red squares&#10;&#10;Description automatically generated with medium confidence">
            <a:extLst>
              <a:ext uri="{FF2B5EF4-FFF2-40B4-BE49-F238E27FC236}">
                <a16:creationId xmlns:a16="http://schemas.microsoft.com/office/drawing/2014/main" id="{73AF7777-7421-8110-CA91-22BD49C9A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" y="757919"/>
            <a:ext cx="4152928" cy="3072492"/>
          </a:xfrm>
          <a:prstGeom prst="rect">
            <a:avLst/>
          </a:prstGeom>
        </p:spPr>
      </p:pic>
      <p:pic>
        <p:nvPicPr>
          <p:cNvPr id="9" name="Picture 8" descr="A diagram of different colors&#10;&#10;Description automatically generated">
            <a:extLst>
              <a:ext uri="{FF2B5EF4-FFF2-40B4-BE49-F238E27FC236}">
                <a16:creationId xmlns:a16="http://schemas.microsoft.com/office/drawing/2014/main" id="{2B1FCB9B-604F-2EAA-209B-23603AB73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94" y="679639"/>
            <a:ext cx="4152928" cy="3072492"/>
          </a:xfrm>
          <a:prstGeom prst="rect">
            <a:avLst/>
          </a:prstGeom>
        </p:spPr>
      </p:pic>
      <p:pic>
        <p:nvPicPr>
          <p:cNvPr id="11" name="Picture 10" descr="A diagram of a red square with black stars&#10;&#10;Description automatically generated">
            <a:extLst>
              <a:ext uri="{FF2B5EF4-FFF2-40B4-BE49-F238E27FC236}">
                <a16:creationId xmlns:a16="http://schemas.microsoft.com/office/drawing/2014/main" id="{33C3ED7A-E417-0648-146E-7206C0FF9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23607"/>
            <a:ext cx="4152928" cy="3072492"/>
          </a:xfrm>
          <a:prstGeom prst="rect">
            <a:avLst/>
          </a:prstGeom>
        </p:spPr>
      </p:pic>
      <p:pic>
        <p:nvPicPr>
          <p:cNvPr id="13" name="Picture 12" descr="A diagram of a red and blue squares with black stars&#10;&#10;Description automatically generated">
            <a:extLst>
              <a:ext uri="{FF2B5EF4-FFF2-40B4-BE49-F238E27FC236}">
                <a16:creationId xmlns:a16="http://schemas.microsoft.com/office/drawing/2014/main" id="{604BD6F4-D6EB-617A-B733-7436B95AA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36" y="3837214"/>
            <a:ext cx="4019535" cy="2973802"/>
          </a:xfrm>
          <a:prstGeom prst="rect">
            <a:avLst/>
          </a:prstGeom>
        </p:spPr>
      </p:pic>
      <p:pic>
        <p:nvPicPr>
          <p:cNvPr id="15" name="Picture 14" descr="A diagram of a red and blue box&#10;&#10;Description automatically generated with medium confidence">
            <a:extLst>
              <a:ext uri="{FF2B5EF4-FFF2-40B4-BE49-F238E27FC236}">
                <a16:creationId xmlns:a16="http://schemas.microsoft.com/office/drawing/2014/main" id="{FEEB3A78-6CA9-EE91-CC2B-A58FF5DC96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717" y="3703864"/>
            <a:ext cx="4263283" cy="31541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0946CC-A425-3AA5-9EF0-4D40C4656B90}"/>
              </a:ext>
            </a:extLst>
          </p:cNvPr>
          <p:cNvSpPr txBox="1"/>
          <p:nvPr/>
        </p:nvSpPr>
        <p:spPr>
          <a:xfrm>
            <a:off x="2025353" y="149687"/>
            <a:ext cx="788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Covariance of projection strength between two regions, with stars indicating 95% CI not containing zero</a:t>
            </a:r>
          </a:p>
        </p:txBody>
      </p:sp>
    </p:spTree>
    <p:extLst>
      <p:ext uri="{BB962C8B-B14F-4D97-AF65-F5344CB8AC3E}">
        <p14:creationId xmlns:p14="http://schemas.microsoft.com/office/powerpoint/2010/main" val="372816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CBC9-58E9-EBD7-E342-5C90EB1A4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11" y="449671"/>
            <a:ext cx="10515600" cy="4351338"/>
          </a:xfrm>
        </p:spPr>
        <p:txBody>
          <a:bodyPr/>
          <a:lstStyle/>
          <a:p>
            <a:r>
              <a:rPr lang="en-US" dirty="0"/>
              <a:t>Bar plot of total counts of neurons. MEC neurons have higher total counts, is this influencing the observation that MEC neurons project more broadly when binarizing the data?</a:t>
            </a:r>
          </a:p>
        </p:txBody>
      </p:sp>
      <p:pic>
        <p:nvPicPr>
          <p:cNvPr id="5" name="Picture 4" descr="A graph of a number of neurons&#10;&#10;Description automatically generated">
            <a:extLst>
              <a:ext uri="{FF2B5EF4-FFF2-40B4-BE49-F238E27FC236}">
                <a16:creationId xmlns:a16="http://schemas.microsoft.com/office/drawing/2014/main" id="{525C0287-4D9C-8D01-7B64-B90655AB4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1625600"/>
            <a:ext cx="4343400" cy="1803400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2386D46-F978-0398-DAF6-2595D9327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1" y="3164285"/>
            <a:ext cx="4343400" cy="1803400"/>
          </a:xfrm>
          <a:prstGeom prst="rect">
            <a:avLst/>
          </a:prstGeom>
        </p:spPr>
      </p:pic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7F05B27-78E6-201D-0204-1F0F8E1B6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73" y="2997609"/>
            <a:ext cx="4343400" cy="1803400"/>
          </a:xfrm>
          <a:prstGeom prst="rect">
            <a:avLst/>
          </a:prstGeom>
        </p:spPr>
      </p:pic>
      <p:pic>
        <p:nvPicPr>
          <p:cNvPr id="11" name="Picture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8AB99BBF-5940-C009-0132-F747D5F9E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" y="4967685"/>
            <a:ext cx="4343400" cy="1803400"/>
          </a:xfrm>
          <a:prstGeom prst="rect">
            <a:avLst/>
          </a:prstGeom>
        </p:spPr>
      </p:pic>
      <p:pic>
        <p:nvPicPr>
          <p:cNvPr id="13" name="Picture 1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75B1171-ECC4-1F32-6475-D5687AD228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645" y="4887332"/>
            <a:ext cx="434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07E12273-FABF-4838-A3AD-E108A4F75E9C}"/>
              </a:ext>
            </a:extLst>
          </p:cNvPr>
          <p:cNvSpPr txBox="1">
            <a:spLocks/>
          </p:cNvSpPr>
          <p:nvPr/>
        </p:nvSpPr>
        <p:spPr>
          <a:xfrm>
            <a:off x="418750" y="641221"/>
            <a:ext cx="9144000" cy="10976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dirty="0"/>
              <a:t>Bayesian Result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/>
              <a:t>There are 72 clusters (motifs) in total: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6B414-0159-4FC5-9469-1269553B0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0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C9519F-335B-450E-9690-4EA4B81F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Total number of LEC and MEC neurons 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A1289-8E27-4654-B995-01E41C270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279AB2-6084-465F-AAAD-F8E4794A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Proportion of LEC and MEC neurons 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B7176-F3DC-4550-AB46-8D0811DC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8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59813-A062-4F02-A4E2-F3F9ADAC38F8}"/>
              </a:ext>
            </a:extLst>
          </p:cNvPr>
          <p:cNvSpPr txBox="1"/>
          <p:nvPr/>
        </p:nvSpPr>
        <p:spPr>
          <a:xfrm>
            <a:off x="535280" y="42193"/>
            <a:ext cx="11121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500" dirty="0"/>
              <a:t>Estimated projection probability of neurons in each cluster with error-bars, color-coded by the number of projecting regions of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D58BA-FDC3-4C1D-A023-FD633D49B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7" y="425893"/>
            <a:ext cx="10775950" cy="61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4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2FB8EC-A971-4627-94CE-45DCF466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447"/>
          </a:xfrm>
        </p:spPr>
        <p:txBody>
          <a:bodyPr>
            <a:normAutofit/>
          </a:bodyPr>
          <a:lstStyle/>
          <a:p>
            <a:r>
              <a:rPr lang="en-GB" sz="1500" dirty="0"/>
              <a:t>Heatmap of posterior similarity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54996-95B5-46A8-92B9-15CDE3C55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0350"/>
            <a:ext cx="4726214" cy="4726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580C7-3489-407E-8F76-BDFC3DE0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30" y="1530350"/>
            <a:ext cx="4726214" cy="47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0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D44790-17AF-4529-A4AF-8444C144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3238"/>
          </a:xfrm>
        </p:spPr>
        <p:txBody>
          <a:bodyPr>
            <a:normAutofit/>
          </a:bodyPr>
          <a:lstStyle/>
          <a:p>
            <a:r>
              <a:rPr lang="en-GB" sz="1500" dirty="0"/>
              <a:t>Projection strength of neurons, reordered by the allocations.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564B7-06FB-4295-8FF1-F512650A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0515"/>
            <a:ext cx="5588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1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CB1825-1378-4A63-8816-5B37B3DE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32"/>
            <a:ext cx="10515600" cy="72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Distribution of the sum of counts across all brain regions for neurons within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E030C-41A2-4F01-A617-65FE0F769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"/>
            <a:ext cx="121920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1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56058</TotalTime>
  <Words>314</Words>
  <Application>Microsoft Macintosh PowerPoint</Application>
  <PresentationFormat>Widescreen</PresentationFormat>
  <Paragraphs>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Total number of LEC and MEC neurons in each cluster:</vt:lpstr>
      <vt:lpstr>Proportion of LEC and MEC neurons in each cluster:</vt:lpstr>
      <vt:lpstr>PowerPoint Presentation</vt:lpstr>
      <vt:lpstr>Heatmap of posterior similarity matrix</vt:lpstr>
      <vt:lpstr>Projection strength of neurons, reordered by the allocations.</vt:lpstr>
      <vt:lpstr>PowerPoint Presentation</vt:lpstr>
      <vt:lpstr>PowerPoint Presentation</vt:lpstr>
      <vt:lpstr>Probability of having the projection strength greater than 0.01 for each cluster and region:</vt:lpstr>
      <vt:lpstr>Posterior predictive check with three replicated datasets: (number of zeros of each region). This is used to assess the fit of the model to the data.</vt:lpstr>
      <vt:lpstr>Distribution of non-zero projection strengths for the observed and replicated data.</vt:lpstr>
      <vt:lpstr>We can also carry out posterior predictive check with single replicated dataset. Figure below compares the distribution of projection strengths of neurons in mouse 1.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Posterior probability of projecting to region B given it projects to region 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Jinlu Liu</dc:creator>
  <cp:lastModifiedBy>Sara Wade</cp:lastModifiedBy>
  <cp:revision>11</cp:revision>
  <dcterms:created xsi:type="dcterms:W3CDTF">2024-04-03T13:01:15Z</dcterms:created>
  <dcterms:modified xsi:type="dcterms:W3CDTF">2024-06-16T16:46:07Z</dcterms:modified>
</cp:coreProperties>
</file>