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DEA3-94A7-2487-DDBB-D64872F5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BCA47-98F4-218E-47CF-A9308A70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C656-B558-4527-31C3-98133CC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2ACC-232C-4048-9213-4D58C48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0683-ED2D-27E0-AE9C-CDA1350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98E7-33C6-59C1-525A-D9529E31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6F3F2-8986-B616-FFE6-0094FB856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E0C8-F62B-D38E-86EF-2452AAE7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6389-16EE-389A-6DCA-F4BFB14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6E1-AF3D-19A2-0AE7-8ACC20AD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18105-DC97-E0A8-A8EC-ACA6D632F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2D980-0C33-09AB-8874-263D0102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8ED8-874A-E58B-3C76-1D6DEFD6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8E7A-E010-CFBF-57A2-D5EC97E8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B7BE-4FAA-2B7D-4E4E-C6DEF210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F7FD-0823-5144-5AAE-C0A9771F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3B54-E736-DCAE-54E2-0801A820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BF10-6A01-D2BC-8CFD-6DF8DECA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E35E-DF85-CB57-5435-B7197D0D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7848-E024-9545-EC8A-669B1D14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B540-BF30-9066-E360-43D235ED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500A-BFF3-BC7D-ADF6-B6CAF828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800E-7107-8731-C032-2FE857D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BF68-C2F5-03C3-E1A1-65D6D6E1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14A1-57D7-C6D6-CAD3-925B838B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394C-86CF-8637-ACAD-C395D233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D7D7-4197-ED2A-C22C-C51C78EA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25550-5D06-EDA7-DB64-3517B0376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9D832-5AF7-D201-AC4B-96FAB5F4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3EF29-9086-BF14-7003-D57625C2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CA59-F8C4-809E-7C56-D7CAE14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60DE-C292-5D27-F850-CF52AF81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6490-70A9-654B-61C1-CC6C268C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1164B-9F57-6F0E-AD74-9031E0FF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77905-FF62-2FE0-79E1-67B102F41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896CF-50A5-4101-6FE6-9EB087F7D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BCF41-7423-E627-976C-952F23A1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8AB26-6A27-31B5-9A13-A7B872C1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3FDC0-EDA4-0032-CBE4-EA1EDA23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56BA-B237-BDB3-D87C-36EA8F1E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E7B1C-4220-C900-0389-54A8ED53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EF36E-5C59-5DA9-3210-E2C8EC9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D9B40-E4AD-B454-3CE1-F13C2330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829C-3E62-90C2-884D-639109B9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4A47-3D2E-E032-0665-E4F90449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E5CB-EB30-22D4-38ED-59C0AF08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DDA1-A189-2C8D-EBBB-6DD76FB1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EAA4-010D-89E1-BA2C-72A4D155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67E65-309F-661C-6630-6B5B2A4C8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76A7-3FE2-348A-BC62-8190E5E6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A6F9E-BB7A-8811-8E3B-EEE1347A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E12B-6140-A58C-96F9-6816451F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DA01-3EF4-3D62-FCBE-0321CACD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32413-39B5-3A2F-3118-8E753F79E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7AE12-6B5C-0BE9-0F5B-E87F54BA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2203-A137-80BB-C2EF-94F91029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0B62-3B77-2645-1D7B-52B994A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8CBF-EC1E-8577-5218-17092F8D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A99D-FA25-03C8-E1EC-B8D674D1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0379C-3EF6-21D7-B0FE-00EF6858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BA07-0A7A-D962-7708-19C94F36B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C944-5B90-304A-BBA9-5CC4A4503D63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DDC7-D094-7580-B6F2-0D808E676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4D7F-7D75-18B1-FD8B-28943ADB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6B42-C705-2C40-968E-F7CC3A6C6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2B4030-6A04-EB97-01A8-B87E36BE20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3A33B7-6FBA-3DD7-2F95-B43A55B6F6BA}"/>
                  </a:ext>
                </a:extLst>
              </p:cNvPr>
              <p:cNvSpPr/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3A33B7-6FBA-3DD7-2F95-B43A55B6F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9" y="1469204"/>
                <a:ext cx="1890445" cy="2126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91C5B-14F8-179D-0428-06744ED70FFD}"/>
                  </a:ext>
                </a:extLst>
              </p:cNvPr>
              <p:cNvSpPr/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91C5B-14F8-179D-0428-06744ED7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8" y="1294545"/>
                <a:ext cx="1890445" cy="2301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9BBBB3A-D0F5-9D88-4966-3265492291DB}"/>
              </a:ext>
            </a:extLst>
          </p:cNvPr>
          <p:cNvSpPr txBox="1"/>
          <p:nvPr/>
        </p:nvSpPr>
        <p:spPr>
          <a:xfrm>
            <a:off x="5439309" y="2445250"/>
            <a:ext cx="16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C966A8-9AF7-4ECD-637D-403370686860}"/>
                  </a:ext>
                </a:extLst>
              </p:cNvPr>
              <p:cNvSpPr txBox="1"/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C966A8-9AF7-4ECD-637D-40337068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8" y="1192205"/>
                <a:ext cx="1890445" cy="27699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4FBCAA-0431-A1A6-02D5-1BEC06594DE0}"/>
                  </a:ext>
                </a:extLst>
              </p:cNvPr>
              <p:cNvSpPr txBox="1"/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4FBCAA-0431-A1A6-02D5-1BEC0659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87" y="1469204"/>
                <a:ext cx="220895" cy="2123658"/>
              </a:xfrm>
              <a:prstGeom prst="rect">
                <a:avLst/>
              </a:prstGeom>
              <a:blipFill>
                <a:blip r:embed="rId5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F7D9FD-2887-AD6E-CF1E-E06938AD730C}"/>
                  </a:ext>
                </a:extLst>
              </p:cNvPr>
              <p:cNvSpPr txBox="1"/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1                     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              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F7D9FD-2887-AD6E-CF1E-E06938AD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67" y="1028222"/>
                <a:ext cx="1890445" cy="276999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AD7DDC-A89A-A834-088F-205494ED4E7C}"/>
                  </a:ext>
                </a:extLst>
              </p:cNvPr>
              <p:cNvSpPr txBox="1"/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AD7DDC-A89A-A834-088F-205494ED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52" y="1383421"/>
                <a:ext cx="220895" cy="2123658"/>
              </a:xfrm>
              <a:prstGeom prst="rect">
                <a:avLst/>
              </a:prstGeom>
              <a:blipFill>
                <a:blip r:embed="rId7"/>
                <a:stretch>
                  <a:fillRect r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2C360EF-7FFD-71DC-32BB-7E2BC3162894}"/>
              </a:ext>
            </a:extLst>
          </p:cNvPr>
          <p:cNvSpPr/>
          <p:nvPr/>
        </p:nvSpPr>
        <p:spPr>
          <a:xfrm>
            <a:off x="1530848" y="1839074"/>
            <a:ext cx="1890445" cy="226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1BEA53-100D-B99B-85F7-F9D7C9C8AE09}"/>
                  </a:ext>
                </a:extLst>
              </p:cNvPr>
              <p:cNvSpPr txBox="1"/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,∙,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𝐷𝑖𝑟𝑀𝑢𝑙𝑡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1BEA53-100D-B99B-85F7-F9D7C9C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91" y="1734074"/>
                <a:ext cx="6097712" cy="453201"/>
              </a:xfrm>
              <a:prstGeom prst="rect">
                <a:avLst/>
              </a:prstGeom>
              <a:blipFill>
                <a:blip r:embed="rId8"/>
                <a:stretch>
                  <a:fillRect t="-81081" b="-1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8361DD-2F97-A93C-DED4-7399D9A21AA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21293" y="1952090"/>
            <a:ext cx="795398" cy="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19F60C-FD9B-4FD8-BF07-ABA99F6BD45A}"/>
              </a:ext>
            </a:extLst>
          </p:cNvPr>
          <p:cNvSpPr txBox="1"/>
          <p:nvPr/>
        </p:nvSpPr>
        <p:spPr>
          <a:xfrm>
            <a:off x="226032" y="4035121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Mouse-level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6D8A37-59D5-272B-F250-DC2CAA49B387}"/>
                  </a:ext>
                </a:extLst>
              </p:cNvPr>
              <p:cNvSpPr txBox="1"/>
              <p:nvPr/>
            </p:nvSpPr>
            <p:spPr>
              <a:xfrm>
                <a:off x="1733762" y="4176713"/>
                <a:ext cx="1687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6D8A37-59D5-272B-F250-DC2CAA49B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762" y="4176713"/>
                <a:ext cx="1687531" cy="369332"/>
              </a:xfrm>
              <a:prstGeom prst="rect">
                <a:avLst/>
              </a:prstGeom>
              <a:blipFill>
                <a:blip r:embed="rId9"/>
                <a:stretch>
                  <a:fillRect r="-1119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342698B-DB3F-2B44-EAF5-D232223DC6B7}"/>
              </a:ext>
            </a:extLst>
          </p:cNvPr>
          <p:cNvSpPr txBox="1"/>
          <p:nvPr/>
        </p:nvSpPr>
        <p:spPr>
          <a:xfrm>
            <a:off x="5289478" y="4110039"/>
            <a:ext cx="16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D4CF0-97C8-0D24-A8C1-0C8FDACD39BB}"/>
              </a:ext>
            </a:extLst>
          </p:cNvPr>
          <p:cNvSpPr txBox="1"/>
          <p:nvPr/>
        </p:nvSpPr>
        <p:spPr>
          <a:xfrm>
            <a:off x="1044964" y="5512448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A500C-6BA3-E5BF-CED1-DE072B8863EB}"/>
                  </a:ext>
                </a:extLst>
              </p:cNvPr>
              <p:cNvSpPr txBox="1"/>
              <p:nvPr/>
            </p:nvSpPr>
            <p:spPr>
              <a:xfrm>
                <a:off x="2702103" y="5245177"/>
                <a:ext cx="6575460" cy="1226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A500C-6BA3-E5BF-CED1-DE072B88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03" y="5245177"/>
                <a:ext cx="6575460" cy="1226874"/>
              </a:xfrm>
              <a:prstGeom prst="rect">
                <a:avLst/>
              </a:prstGeom>
              <a:blipFill>
                <a:blip r:embed="rId10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97116-BDD5-F758-50A4-E0378B74BB0B}"/>
                  </a:ext>
                </a:extLst>
              </p:cNvPr>
              <p:cNvSpPr txBox="1"/>
              <p:nvPr/>
            </p:nvSpPr>
            <p:spPr>
              <a:xfrm>
                <a:off x="8998447" y="4202372"/>
                <a:ext cx="1687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97116-BDD5-F758-50A4-E0378B74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47" y="4202372"/>
                <a:ext cx="1687531" cy="369332"/>
              </a:xfrm>
              <a:prstGeom prst="rect">
                <a:avLst/>
              </a:prstGeom>
              <a:blipFill>
                <a:blip r:embed="rId11"/>
                <a:stretch>
                  <a:fillRect r="-149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8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F4C9-65B3-5726-5722-B6AC875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Incorporating covariates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E0868-E536-A136-9300-5286059AC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1357"/>
                <a:ext cx="10515600" cy="476560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Additional covariate information for each neuron: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indicator of belonging to MEC or LEC for each neuron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How to incorporate and measure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b="0" dirty="0"/>
                  <a:t>?</a:t>
                </a:r>
              </a:p>
              <a:p>
                <a:pPr lvl="1"/>
                <a:r>
                  <a:rPr lang="en-GB" dirty="0"/>
                  <a:t>Can extend the model by allowing either the weights and/or atoms to depend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b="0" dirty="0"/>
                  <a:t>       leads to different interpretations</a:t>
                </a:r>
                <a:r>
                  <a:rPr lang="en-GB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b="0" dirty="0"/>
                  <a:t>Dependent atoms/single weights: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b="0" dirty="0"/>
                  <a:t> does not depend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dirty="0"/>
                  <a:t>but projection motifs are dependent: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. Similar proportion of different projection motifs but patterns/projection motifs differ between MEC and LEC. </a:t>
                </a:r>
                <a:r>
                  <a:rPr lang="en-GB" b="0" dirty="0">
                    <a:solidFill>
                      <a:srgbClr val="FF0000"/>
                    </a:solidFill>
                  </a:rPr>
                  <a:t>NO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Dependent weights/single atoms: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depends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dirty="0"/>
                  <a:t>but projection motifs are independent: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b="0" dirty="0"/>
                  <a:t>. A common set of project motifs, but proportions differ between MEC/LEC (and some may only be present in MEC or LEC). </a:t>
                </a:r>
                <a:r>
                  <a:rPr lang="en-GB" b="0" dirty="0">
                    <a:solidFill>
                      <a:srgbClr val="FF0000"/>
                    </a:solidFill>
                  </a:rPr>
                  <a:t>YES</a:t>
                </a:r>
                <a:r>
                  <a:rPr lang="en-GB" b="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Dependent weights/dependent atoms: may be better to start simpler (2.) unless biologically motivated?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E0868-E536-A136-9300-5286059AC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1357"/>
                <a:ext cx="10515600" cy="4765606"/>
              </a:xfrm>
              <a:blipFill>
                <a:blip r:embed="rId2"/>
                <a:stretch>
                  <a:fillRect l="-965" t="-2128" b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80F469-570C-398A-8664-7416D58A8BEA}"/>
              </a:ext>
            </a:extLst>
          </p:cNvPr>
          <p:cNvCxnSpPr>
            <a:cxnSpLocks/>
          </p:cNvCxnSpPr>
          <p:nvPr/>
        </p:nvCxnSpPr>
        <p:spPr>
          <a:xfrm>
            <a:off x="2276061" y="3737113"/>
            <a:ext cx="298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3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62F7-3461-A6F9-083F-DF897EAD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6087-8AE1-3435-D4EA-CAAEDEB2C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option to define dependent weights: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represents the effect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the weights for component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corresponds to no effect and the projection motif is equally present in MEC and LEC.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66087-8AE1-3435-D4EA-CAAEDEB2C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2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DA50-035A-BB6B-B1FE-7717AFF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56DBA-44E7-0AD6-17D4-6E1D23447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option is to introduce a </a:t>
                </a:r>
                <a:r>
                  <a:rPr lang="en-US" i="1" dirty="0"/>
                  <a:t>latent location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define dependent weights: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represents the effect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the mean of the latent locations.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basis function expansion (can also simplify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represents the effect of the latent location on the weight for component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56DBA-44E7-0AD6-17D4-6E1D23447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3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18914</TotalTime>
  <Words>355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Incorporating covariates</vt:lpstr>
      <vt:lpstr>Dependent Weights</vt:lpstr>
      <vt:lpstr>Dependent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Wade</dc:creator>
  <cp:lastModifiedBy>Sara Wade</cp:lastModifiedBy>
  <cp:revision>1</cp:revision>
  <dcterms:created xsi:type="dcterms:W3CDTF">2023-10-31T09:24:00Z</dcterms:created>
  <dcterms:modified xsi:type="dcterms:W3CDTF">2023-11-13T12:38:05Z</dcterms:modified>
</cp:coreProperties>
</file>