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58" r:id="rId17"/>
    <p:sldId id="260" r:id="rId18"/>
    <p:sldId id="261" r:id="rId19"/>
    <p:sldId id="262" r:id="rId20"/>
    <p:sldId id="259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C4657-36CF-4850-A226-9941F2651E71}">
          <p14:sldIdLst>
            <p14:sldId id="256"/>
          </p14:sldIdLst>
        </p14:section>
        <p14:section name="Bayesian" id="{B81238ED-F85E-47EB-B09D-64B728292180}">
          <p14:sldIdLst>
            <p14:sldId id="257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k-means" id="{7C08430C-37A2-4C0E-A0E7-2D3A59FB3DD6}">
          <p14:sldIdLst>
            <p14:sldId id="258"/>
            <p14:sldId id="260"/>
            <p14:sldId id="261"/>
            <p14:sldId id="262"/>
          </p14:sldIdLst>
        </p14:section>
        <p14:section name="Binomial" id="{9C0FED51-5CEC-440D-8B51-89F7C050A7DF}">
          <p14:sldIdLst>
            <p14:sldId id="259"/>
          </p14:sldIdLst>
        </p14:section>
        <p14:section name="Comparison" id="{97C3BAA6-9D7B-46B7-A664-5F062B7FE80E}">
          <p14:sldIdLst>
            <p14:sldId id="277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EF5F709C-8B25-4768-9E74-67C0B85FC474}"/>
    <pc:docChg chg="undo custSel addSld modSld addSection modSection">
      <pc:chgData name="Jinlu Liu" userId="78a8ae01-c209-4833-a803-14efb296c1fa" providerId="ADAL" clId="{EF5F709C-8B25-4768-9E74-67C0B85FC474}" dt="2024-03-21T12:15:11.940" v="2615" actId="20577"/>
      <pc:docMkLst>
        <pc:docMk/>
      </pc:docMkLst>
      <pc:sldChg chg="modSp mod">
        <pc:chgData name="Jinlu Liu" userId="78a8ae01-c209-4833-a803-14efb296c1fa" providerId="ADAL" clId="{EF5F709C-8B25-4768-9E74-67C0B85FC474}" dt="2024-03-14T14:39:06.694" v="14" actId="20577"/>
        <pc:sldMkLst>
          <pc:docMk/>
          <pc:sldMk cId="2915785213" sldId="256"/>
        </pc:sldMkLst>
        <pc:spChg chg="mod">
          <ac:chgData name="Jinlu Liu" userId="78a8ae01-c209-4833-a803-14efb296c1fa" providerId="ADAL" clId="{EF5F709C-8B25-4768-9E74-67C0B85FC474}" dt="2024-03-14T14:39:06.694" v="14" actId="20577"/>
          <ac:spMkLst>
            <pc:docMk/>
            <pc:sldMk cId="2915785213" sldId="256"/>
            <ac:spMk id="3" creationId="{6B857EB9-8CBD-4207-A34B-4A127FFFCF05}"/>
          </ac:spMkLst>
        </pc:spChg>
      </pc:sldChg>
      <pc:sldChg chg="addSp delSp modSp new mod">
        <pc:chgData name="Jinlu Liu" userId="78a8ae01-c209-4833-a803-14efb296c1fa" providerId="ADAL" clId="{EF5F709C-8B25-4768-9E74-67C0B85FC474}" dt="2024-03-19T16:51:11.652" v="376" actId="1076"/>
        <pc:sldMkLst>
          <pc:docMk/>
          <pc:sldMk cId="3127050744" sldId="257"/>
        </pc:sldMkLst>
        <pc:spChg chg="del">
          <ac:chgData name="Jinlu Liu" userId="78a8ae01-c209-4833-a803-14efb296c1fa" providerId="ADAL" clId="{EF5F709C-8B25-4768-9E74-67C0B85FC474}" dt="2024-03-19T16:45:46.091" v="118" actId="478"/>
          <ac:spMkLst>
            <pc:docMk/>
            <pc:sldMk cId="3127050744" sldId="257"/>
            <ac:spMk id="2" creationId="{D7FEA48D-900B-4346-991E-8A6261C49B87}"/>
          </ac:spMkLst>
        </pc:spChg>
        <pc:spChg chg="del">
          <ac:chgData name="Jinlu Liu" userId="78a8ae01-c209-4833-a803-14efb296c1fa" providerId="ADAL" clId="{EF5F709C-8B25-4768-9E74-67C0B85FC474}" dt="2024-03-19T16:45:46.091" v="118" actId="478"/>
          <ac:spMkLst>
            <pc:docMk/>
            <pc:sldMk cId="3127050744" sldId="257"/>
            <ac:spMk id="3" creationId="{7EC644D2-496F-40A8-8C09-C6C3A4190DA9}"/>
          </ac:spMkLst>
        </pc:spChg>
        <pc:spChg chg="add mod">
          <ac:chgData name="Jinlu Liu" userId="78a8ae01-c209-4833-a803-14efb296c1fa" providerId="ADAL" clId="{EF5F709C-8B25-4768-9E74-67C0B85FC474}" dt="2024-03-19T16:51:09.288" v="375" actId="255"/>
          <ac:spMkLst>
            <pc:docMk/>
            <pc:sldMk cId="3127050744" sldId="257"/>
            <ac:spMk id="4" creationId="{E99F6C7A-3764-4990-827B-B1C97673F66F}"/>
          </ac:spMkLst>
        </pc:spChg>
        <pc:picChg chg="add mod">
          <ac:chgData name="Jinlu Liu" userId="78a8ae01-c209-4833-a803-14efb296c1fa" providerId="ADAL" clId="{EF5F709C-8B25-4768-9E74-67C0B85FC474}" dt="2024-03-19T16:51:11.652" v="376" actId="1076"/>
          <ac:picMkLst>
            <pc:docMk/>
            <pc:sldMk cId="3127050744" sldId="257"/>
            <ac:picMk id="6" creationId="{78B593E9-5CAC-4E86-8545-833294C969BD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7:29:23.473" v="1950" actId="20577"/>
        <pc:sldMkLst>
          <pc:docMk/>
          <pc:sldMk cId="2631685833" sldId="258"/>
        </pc:sldMkLst>
        <pc:spChg chg="mod">
          <ac:chgData name="Jinlu Liu" userId="78a8ae01-c209-4833-a803-14efb296c1fa" providerId="ADAL" clId="{EF5F709C-8B25-4768-9E74-67C0B85FC474}" dt="2024-03-19T17:29:23.473" v="1950" actId="20577"/>
          <ac:spMkLst>
            <pc:docMk/>
            <pc:sldMk cId="2631685833" sldId="258"/>
            <ac:spMk id="2" creationId="{EEA191DD-A919-431C-8856-F344353F563B}"/>
          </ac:spMkLst>
        </pc:spChg>
        <pc:spChg chg="del">
          <ac:chgData name="Jinlu Liu" userId="78a8ae01-c209-4833-a803-14efb296c1fa" providerId="ADAL" clId="{EF5F709C-8B25-4768-9E74-67C0B85FC474}" dt="2024-03-14T14:50:40.500" v="24" actId="931"/>
          <ac:spMkLst>
            <pc:docMk/>
            <pc:sldMk cId="2631685833" sldId="258"/>
            <ac:spMk id="3" creationId="{76224C9E-ECB2-4EBE-8630-478CA2FDE17B}"/>
          </ac:spMkLst>
        </pc:spChg>
        <pc:picChg chg="add mod">
          <ac:chgData name="Jinlu Liu" userId="78a8ae01-c209-4833-a803-14efb296c1fa" providerId="ADAL" clId="{EF5F709C-8B25-4768-9E74-67C0B85FC474}" dt="2024-03-14T14:50:43.120" v="25" actId="1076"/>
          <ac:picMkLst>
            <pc:docMk/>
            <pc:sldMk cId="2631685833" sldId="258"/>
            <ac:picMk id="5" creationId="{B7EC7FC6-EE3C-4765-BFF5-EE9C519967B8}"/>
          </ac:picMkLst>
        </pc:picChg>
      </pc:sldChg>
      <pc:sldChg chg="addSp delSp modSp new mod">
        <pc:chgData name="Jinlu Liu" userId="78a8ae01-c209-4833-a803-14efb296c1fa" providerId="ADAL" clId="{EF5F709C-8B25-4768-9E74-67C0B85FC474}" dt="2024-03-20T14:41:04.539" v="2029" actId="20577"/>
        <pc:sldMkLst>
          <pc:docMk/>
          <pc:sldMk cId="2972234332" sldId="259"/>
        </pc:sldMkLst>
        <pc:spChg chg="del">
          <ac:chgData name="Jinlu Liu" userId="78a8ae01-c209-4833-a803-14efb296c1fa" providerId="ADAL" clId="{EF5F709C-8B25-4768-9E74-67C0B85FC474}" dt="2024-03-20T14:39:09.581" v="1951" actId="478"/>
          <ac:spMkLst>
            <pc:docMk/>
            <pc:sldMk cId="2972234332" sldId="259"/>
            <ac:spMk id="2" creationId="{B21D329F-2AD4-453C-97F6-1611C85C310A}"/>
          </ac:spMkLst>
        </pc:spChg>
        <pc:spChg chg="del">
          <ac:chgData name="Jinlu Liu" userId="78a8ae01-c209-4833-a803-14efb296c1fa" providerId="ADAL" clId="{EF5F709C-8B25-4768-9E74-67C0B85FC474}" dt="2024-03-20T14:39:09.581" v="1951" actId="478"/>
          <ac:spMkLst>
            <pc:docMk/>
            <pc:sldMk cId="2972234332" sldId="259"/>
            <ac:spMk id="3" creationId="{E5B2B806-A1B4-4755-A186-8959270A86FE}"/>
          </ac:spMkLst>
        </pc:spChg>
        <pc:spChg chg="add mod">
          <ac:chgData name="Jinlu Liu" userId="78a8ae01-c209-4833-a803-14efb296c1fa" providerId="ADAL" clId="{EF5F709C-8B25-4768-9E74-67C0B85FC474}" dt="2024-03-20T14:41:04.539" v="2029" actId="20577"/>
          <ac:spMkLst>
            <pc:docMk/>
            <pc:sldMk cId="2972234332" sldId="259"/>
            <ac:spMk id="6" creationId="{A70268C1-601B-45D7-85D9-58177148256B}"/>
          </ac:spMkLst>
        </pc:spChg>
        <pc:picChg chg="add mod">
          <ac:chgData name="Jinlu Liu" userId="78a8ae01-c209-4833-a803-14efb296c1fa" providerId="ADAL" clId="{EF5F709C-8B25-4768-9E74-67C0B85FC474}" dt="2024-03-20T14:39:30.631" v="1994" actId="1076"/>
          <ac:picMkLst>
            <pc:docMk/>
            <pc:sldMk cId="2972234332" sldId="259"/>
            <ac:picMk id="5" creationId="{5BF36865-74F3-435D-98EE-88192BEE201D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4T14:55:25.378" v="96" actId="1076"/>
        <pc:sldMkLst>
          <pc:docMk/>
          <pc:sldMk cId="34160353" sldId="260"/>
        </pc:sldMkLst>
        <pc:spChg chg="del">
          <ac:chgData name="Jinlu Liu" userId="78a8ae01-c209-4833-a803-14efb296c1fa" providerId="ADAL" clId="{EF5F709C-8B25-4768-9E74-67C0B85FC474}" dt="2024-03-14T14:50:51.579" v="27" actId="478"/>
          <ac:spMkLst>
            <pc:docMk/>
            <pc:sldMk cId="34160353" sldId="260"/>
            <ac:spMk id="2" creationId="{B78B38CC-EE6B-4A4A-9233-EBFA02B3980C}"/>
          </ac:spMkLst>
        </pc:spChg>
        <pc:spChg chg="del">
          <ac:chgData name="Jinlu Liu" userId="78a8ae01-c209-4833-a803-14efb296c1fa" providerId="ADAL" clId="{EF5F709C-8B25-4768-9E74-67C0B85FC474}" dt="2024-03-14T14:50:53.619" v="28" actId="478"/>
          <ac:spMkLst>
            <pc:docMk/>
            <pc:sldMk cId="34160353" sldId="260"/>
            <ac:spMk id="3" creationId="{C8258EAA-DE40-491B-80E0-9710ECC2883D}"/>
          </ac:spMkLst>
        </pc:spChg>
        <pc:spChg chg="add mod">
          <ac:chgData name="Jinlu Liu" userId="78a8ae01-c209-4833-a803-14efb296c1fa" providerId="ADAL" clId="{EF5F709C-8B25-4768-9E74-67C0B85FC474}" dt="2024-03-14T14:52:41.148" v="75" actId="1076"/>
          <ac:spMkLst>
            <pc:docMk/>
            <pc:sldMk cId="34160353" sldId="260"/>
            <ac:spMk id="6" creationId="{B08717FD-C37A-427A-9011-49C1FE4F27E5}"/>
          </ac:spMkLst>
        </pc:spChg>
        <pc:picChg chg="add del mod">
          <ac:chgData name="Jinlu Liu" userId="78a8ae01-c209-4833-a803-14efb296c1fa" providerId="ADAL" clId="{EF5F709C-8B25-4768-9E74-67C0B85FC474}" dt="2024-03-14T14:55:06.764" v="90" actId="478"/>
          <ac:picMkLst>
            <pc:docMk/>
            <pc:sldMk cId="34160353" sldId="260"/>
            <ac:picMk id="5" creationId="{07375D9A-66E1-4B35-8A08-9839BF373CFA}"/>
          </ac:picMkLst>
        </pc:picChg>
        <pc:picChg chg="add del mod">
          <ac:chgData name="Jinlu Liu" userId="78a8ae01-c209-4833-a803-14efb296c1fa" providerId="ADAL" clId="{EF5F709C-8B25-4768-9E74-67C0B85FC474}" dt="2024-03-14T14:55:21.442" v="94" actId="21"/>
          <ac:picMkLst>
            <pc:docMk/>
            <pc:sldMk cId="34160353" sldId="260"/>
            <ac:picMk id="8" creationId="{7C4EE308-B171-4570-ADB1-DB4649CD2EA9}"/>
          </ac:picMkLst>
        </pc:picChg>
        <pc:picChg chg="add mod">
          <ac:chgData name="Jinlu Liu" userId="78a8ae01-c209-4833-a803-14efb296c1fa" providerId="ADAL" clId="{EF5F709C-8B25-4768-9E74-67C0B85FC474}" dt="2024-03-14T14:55:25.378" v="96" actId="1076"/>
          <ac:picMkLst>
            <pc:docMk/>
            <pc:sldMk cId="34160353" sldId="260"/>
            <ac:picMk id="9" creationId="{42321350-AF7B-4591-8E2C-12A73AC14EFA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4T14:55:55.685" v="106" actId="1076"/>
        <pc:sldMkLst>
          <pc:docMk/>
          <pc:sldMk cId="3816703051" sldId="261"/>
        </pc:sldMkLst>
        <pc:spChg chg="del">
          <ac:chgData name="Jinlu Liu" userId="78a8ae01-c209-4833-a803-14efb296c1fa" providerId="ADAL" clId="{EF5F709C-8B25-4768-9E74-67C0B85FC474}" dt="2024-03-14T14:53:57.499" v="79" actId="478"/>
          <ac:spMkLst>
            <pc:docMk/>
            <pc:sldMk cId="3816703051" sldId="261"/>
            <ac:spMk id="2" creationId="{FCDB8DB5-4D6A-4549-A1CC-8C5A7C46D3BC}"/>
          </ac:spMkLst>
        </pc:spChg>
        <pc:spChg chg="del">
          <ac:chgData name="Jinlu Liu" userId="78a8ae01-c209-4833-a803-14efb296c1fa" providerId="ADAL" clId="{EF5F709C-8B25-4768-9E74-67C0B85FC474}" dt="2024-03-14T14:53:57.499" v="79" actId="478"/>
          <ac:spMkLst>
            <pc:docMk/>
            <pc:sldMk cId="3816703051" sldId="261"/>
            <ac:spMk id="3" creationId="{440FB54F-A2E4-41AC-A316-9ACF0AF47246}"/>
          </ac:spMkLst>
        </pc:spChg>
        <pc:spChg chg="add mod">
          <ac:chgData name="Jinlu Liu" userId="78a8ae01-c209-4833-a803-14efb296c1fa" providerId="ADAL" clId="{EF5F709C-8B25-4768-9E74-67C0B85FC474}" dt="2024-03-14T14:54:10.841" v="89" actId="20577"/>
          <ac:spMkLst>
            <pc:docMk/>
            <pc:sldMk cId="3816703051" sldId="261"/>
            <ac:spMk id="6" creationId="{7A81700C-B260-41B9-A946-61F61E33EC00}"/>
          </ac:spMkLst>
        </pc:spChg>
        <pc:picChg chg="add del mod">
          <ac:chgData name="Jinlu Liu" userId="78a8ae01-c209-4833-a803-14efb296c1fa" providerId="ADAL" clId="{EF5F709C-8B25-4768-9E74-67C0B85FC474}" dt="2024-03-14T14:55:17.747" v="92" actId="21"/>
          <ac:picMkLst>
            <pc:docMk/>
            <pc:sldMk cId="3816703051" sldId="261"/>
            <ac:picMk id="5" creationId="{15EF45FE-D54F-4528-AF38-66B2702D4458}"/>
          </ac:picMkLst>
        </pc:picChg>
        <pc:picChg chg="add mod">
          <ac:chgData name="Jinlu Liu" userId="78a8ae01-c209-4833-a803-14efb296c1fa" providerId="ADAL" clId="{EF5F709C-8B25-4768-9E74-67C0B85FC474}" dt="2024-03-14T14:55:55.685" v="106" actId="1076"/>
          <ac:picMkLst>
            <pc:docMk/>
            <pc:sldMk cId="3816703051" sldId="261"/>
            <ac:picMk id="7" creationId="{EF1C8043-5286-4A40-8F61-F0F88590FE4D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4T15:32:20.601" v="117" actId="1076"/>
        <pc:sldMkLst>
          <pc:docMk/>
          <pc:sldMk cId="2365335430" sldId="262"/>
        </pc:sldMkLst>
        <pc:spChg chg="del">
          <ac:chgData name="Jinlu Liu" userId="78a8ae01-c209-4833-a803-14efb296c1fa" providerId="ADAL" clId="{EF5F709C-8B25-4768-9E74-67C0B85FC474}" dt="2024-03-14T15:27:06.361" v="108" actId="478"/>
          <ac:spMkLst>
            <pc:docMk/>
            <pc:sldMk cId="2365335430" sldId="262"/>
            <ac:spMk id="2" creationId="{5EAA2DDD-1C39-44C2-9182-321F2EDD8CE4}"/>
          </ac:spMkLst>
        </pc:spChg>
        <pc:spChg chg="del">
          <ac:chgData name="Jinlu Liu" userId="78a8ae01-c209-4833-a803-14efb296c1fa" providerId="ADAL" clId="{EF5F709C-8B25-4768-9E74-67C0B85FC474}" dt="2024-03-14T15:27:06.361" v="108" actId="478"/>
          <ac:spMkLst>
            <pc:docMk/>
            <pc:sldMk cId="2365335430" sldId="262"/>
            <ac:spMk id="3" creationId="{113B328E-4ECE-40E4-90AD-ADDE1CBE639E}"/>
          </ac:spMkLst>
        </pc:spChg>
        <pc:spChg chg="add mod">
          <ac:chgData name="Jinlu Liu" userId="78a8ae01-c209-4833-a803-14efb296c1fa" providerId="ADAL" clId="{EF5F709C-8B25-4768-9E74-67C0B85FC474}" dt="2024-03-14T15:27:09.715" v="113" actId="20577"/>
          <ac:spMkLst>
            <pc:docMk/>
            <pc:sldMk cId="2365335430" sldId="262"/>
            <ac:spMk id="4" creationId="{95644E15-7A62-4296-8D53-8DD38A91ED61}"/>
          </ac:spMkLst>
        </pc:spChg>
        <pc:picChg chg="add mod">
          <ac:chgData name="Jinlu Liu" userId="78a8ae01-c209-4833-a803-14efb296c1fa" providerId="ADAL" clId="{EF5F709C-8B25-4768-9E74-67C0B85FC474}" dt="2024-03-14T15:32:20.601" v="117" actId="1076"/>
          <ac:picMkLst>
            <pc:docMk/>
            <pc:sldMk cId="2365335430" sldId="262"/>
            <ac:picMk id="6" creationId="{0B573D0A-D00A-4E08-B4E8-362794DAE860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6:51:01.657" v="374" actId="20577"/>
        <pc:sldMkLst>
          <pc:docMk/>
          <pc:sldMk cId="635113151" sldId="263"/>
        </pc:sldMkLst>
        <pc:spChg chg="mod">
          <ac:chgData name="Jinlu Liu" userId="78a8ae01-c209-4833-a803-14efb296c1fa" providerId="ADAL" clId="{EF5F709C-8B25-4768-9E74-67C0B85FC474}" dt="2024-03-19T16:51:01.657" v="374" actId="20577"/>
          <ac:spMkLst>
            <pc:docMk/>
            <pc:sldMk cId="635113151" sldId="263"/>
            <ac:spMk id="2" creationId="{FD880C78-AB8C-442F-8D57-67486738F907}"/>
          </ac:spMkLst>
        </pc:spChg>
        <pc:spChg chg="del">
          <ac:chgData name="Jinlu Liu" userId="78a8ae01-c209-4833-a803-14efb296c1fa" providerId="ADAL" clId="{EF5F709C-8B25-4768-9E74-67C0B85FC474}" dt="2024-03-19T16:46:48.773" v="127"/>
          <ac:spMkLst>
            <pc:docMk/>
            <pc:sldMk cId="635113151" sldId="263"/>
            <ac:spMk id="3" creationId="{36F261A3-2BE5-45F5-9866-09D4A5ABCC3B}"/>
          </ac:spMkLst>
        </pc:spChg>
        <pc:picChg chg="add mod">
          <ac:chgData name="Jinlu Liu" userId="78a8ae01-c209-4833-a803-14efb296c1fa" providerId="ADAL" clId="{EF5F709C-8B25-4768-9E74-67C0B85FC474}" dt="2024-03-19T16:47:16.233" v="199" actId="14100"/>
          <ac:picMkLst>
            <pc:docMk/>
            <pc:sldMk cId="635113151" sldId="263"/>
            <ac:picMk id="5" creationId="{25FFD113-E8BE-4CF3-B972-7630F4CEDD9E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6:50:58.553" v="372" actId="20577"/>
        <pc:sldMkLst>
          <pc:docMk/>
          <pc:sldMk cId="4247004911" sldId="264"/>
        </pc:sldMkLst>
        <pc:spChg chg="mod">
          <ac:chgData name="Jinlu Liu" userId="78a8ae01-c209-4833-a803-14efb296c1fa" providerId="ADAL" clId="{EF5F709C-8B25-4768-9E74-67C0B85FC474}" dt="2024-03-19T16:50:58.553" v="372" actId="20577"/>
          <ac:spMkLst>
            <pc:docMk/>
            <pc:sldMk cId="4247004911" sldId="264"/>
            <ac:spMk id="2" creationId="{4B431FC6-1982-4A14-924A-EACF64E30FA2}"/>
          </ac:spMkLst>
        </pc:spChg>
        <pc:spChg chg="del">
          <ac:chgData name="Jinlu Liu" userId="78a8ae01-c209-4833-a803-14efb296c1fa" providerId="ADAL" clId="{EF5F709C-8B25-4768-9E74-67C0B85FC474}" dt="2024-03-19T16:48:37.784" v="201" actId="478"/>
          <ac:spMkLst>
            <pc:docMk/>
            <pc:sldMk cId="4247004911" sldId="264"/>
            <ac:spMk id="3" creationId="{484237A3-E77D-4B73-B01E-74C70FB52368}"/>
          </ac:spMkLst>
        </pc:spChg>
        <pc:picChg chg="add mod">
          <ac:chgData name="Jinlu Liu" userId="78a8ae01-c209-4833-a803-14efb296c1fa" providerId="ADAL" clId="{EF5F709C-8B25-4768-9E74-67C0B85FC474}" dt="2024-03-19T16:48:40.662" v="203" actId="1076"/>
          <ac:picMkLst>
            <pc:docMk/>
            <pc:sldMk cId="4247004911" sldId="264"/>
            <ac:picMk id="5" creationId="{320BF028-A481-4CAF-A108-D1CAA34E8771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6:49:39.515" v="267" actId="1076"/>
        <pc:sldMkLst>
          <pc:docMk/>
          <pc:sldMk cId="4292392164" sldId="265"/>
        </pc:sldMkLst>
        <pc:spChg chg="del">
          <ac:chgData name="Jinlu Liu" userId="78a8ae01-c209-4833-a803-14efb296c1fa" providerId="ADAL" clId="{EF5F709C-8B25-4768-9E74-67C0B85FC474}" dt="2024-03-19T16:49:17.235" v="260" actId="478"/>
          <ac:spMkLst>
            <pc:docMk/>
            <pc:sldMk cId="4292392164" sldId="265"/>
            <ac:spMk id="2" creationId="{BFA65268-4C10-4CBD-BC7F-816527033D66}"/>
          </ac:spMkLst>
        </pc:spChg>
        <pc:spChg chg="del">
          <ac:chgData name="Jinlu Liu" userId="78a8ae01-c209-4833-a803-14efb296c1fa" providerId="ADAL" clId="{EF5F709C-8B25-4768-9E74-67C0B85FC474}" dt="2024-03-19T16:49:17.235" v="260" actId="478"/>
          <ac:spMkLst>
            <pc:docMk/>
            <pc:sldMk cId="4292392164" sldId="265"/>
            <ac:spMk id="3" creationId="{62AFB059-2EE4-4A24-AABD-175DAB398ABA}"/>
          </ac:spMkLst>
        </pc:spChg>
        <pc:spChg chg="add mod">
          <ac:chgData name="Jinlu Liu" userId="78a8ae01-c209-4833-a803-14efb296c1fa" providerId="ADAL" clId="{EF5F709C-8B25-4768-9E74-67C0B85FC474}" dt="2024-03-19T16:49:18.098" v="261"/>
          <ac:spMkLst>
            <pc:docMk/>
            <pc:sldMk cId="4292392164" sldId="265"/>
            <ac:spMk id="4" creationId="{3C8FD198-E4AA-4BF6-A7A3-03C048155661}"/>
          </ac:spMkLst>
        </pc:spChg>
        <pc:picChg chg="add mod">
          <ac:chgData name="Jinlu Liu" userId="78a8ae01-c209-4833-a803-14efb296c1fa" providerId="ADAL" clId="{EF5F709C-8B25-4768-9E74-67C0B85FC474}" dt="2024-03-19T16:49:39.515" v="267" actId="1076"/>
          <ac:picMkLst>
            <pc:docMk/>
            <pc:sldMk cId="4292392164" sldId="265"/>
            <ac:picMk id="6" creationId="{9814D9B9-52F8-425B-A6B3-321FE3E06ED1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6:50:50.533" v="370" actId="20577"/>
        <pc:sldMkLst>
          <pc:docMk/>
          <pc:sldMk cId="2570465643" sldId="266"/>
        </pc:sldMkLst>
        <pc:spChg chg="del">
          <ac:chgData name="Jinlu Liu" userId="78a8ae01-c209-4833-a803-14efb296c1fa" providerId="ADAL" clId="{EF5F709C-8B25-4768-9E74-67C0B85FC474}" dt="2024-03-19T16:49:48.146" v="269" actId="478"/>
          <ac:spMkLst>
            <pc:docMk/>
            <pc:sldMk cId="2570465643" sldId="266"/>
            <ac:spMk id="2" creationId="{E3D953B6-E70C-474C-87B3-02E52B71F6D9}"/>
          </ac:spMkLst>
        </pc:spChg>
        <pc:spChg chg="del">
          <ac:chgData name="Jinlu Liu" userId="78a8ae01-c209-4833-a803-14efb296c1fa" providerId="ADAL" clId="{EF5F709C-8B25-4768-9E74-67C0B85FC474}" dt="2024-03-19T16:49:49.442" v="270" actId="478"/>
          <ac:spMkLst>
            <pc:docMk/>
            <pc:sldMk cId="2570465643" sldId="266"/>
            <ac:spMk id="3" creationId="{5DF94556-B93D-48F9-AC5D-339AE3B3958A}"/>
          </ac:spMkLst>
        </pc:spChg>
        <pc:spChg chg="add mod">
          <ac:chgData name="Jinlu Liu" userId="78a8ae01-c209-4833-a803-14efb296c1fa" providerId="ADAL" clId="{EF5F709C-8B25-4768-9E74-67C0B85FC474}" dt="2024-03-19T16:50:50.533" v="370" actId="20577"/>
          <ac:spMkLst>
            <pc:docMk/>
            <pc:sldMk cId="2570465643" sldId="266"/>
            <ac:spMk id="6" creationId="{44769953-758F-4193-9D52-4B8866DFCF54}"/>
          </ac:spMkLst>
        </pc:spChg>
        <pc:picChg chg="add mod">
          <ac:chgData name="Jinlu Liu" userId="78a8ae01-c209-4833-a803-14efb296c1fa" providerId="ADAL" clId="{EF5F709C-8B25-4768-9E74-67C0B85FC474}" dt="2024-03-19T16:50:06.987" v="276" actId="1076"/>
          <ac:picMkLst>
            <pc:docMk/>
            <pc:sldMk cId="2570465643" sldId="266"/>
            <ac:picMk id="5" creationId="{F98380BA-4684-428D-97C7-49F7D57D557A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6:53:30.248" v="698" actId="20577"/>
        <pc:sldMkLst>
          <pc:docMk/>
          <pc:sldMk cId="3978825970" sldId="267"/>
        </pc:sldMkLst>
        <pc:spChg chg="mod">
          <ac:chgData name="Jinlu Liu" userId="78a8ae01-c209-4833-a803-14efb296c1fa" providerId="ADAL" clId="{EF5F709C-8B25-4768-9E74-67C0B85FC474}" dt="2024-03-19T16:53:30.248" v="698" actId="20577"/>
          <ac:spMkLst>
            <pc:docMk/>
            <pc:sldMk cId="3978825970" sldId="267"/>
            <ac:spMk id="2" creationId="{EC65BAF8-884C-466D-9CB6-808E88B36365}"/>
          </ac:spMkLst>
        </pc:spChg>
        <pc:spChg chg="del">
          <ac:chgData name="Jinlu Liu" userId="78a8ae01-c209-4833-a803-14efb296c1fa" providerId="ADAL" clId="{EF5F709C-8B25-4768-9E74-67C0B85FC474}" dt="2024-03-19T16:51:25.979" v="378" actId="478"/>
          <ac:spMkLst>
            <pc:docMk/>
            <pc:sldMk cId="3978825970" sldId="267"/>
            <ac:spMk id="3" creationId="{14089C9F-24DA-444F-B8C4-31CB710F99FE}"/>
          </ac:spMkLst>
        </pc:spChg>
        <pc:picChg chg="add mod">
          <ac:chgData name="Jinlu Liu" userId="78a8ae01-c209-4833-a803-14efb296c1fa" providerId="ADAL" clId="{EF5F709C-8B25-4768-9E74-67C0B85FC474}" dt="2024-03-19T16:51:58.274" v="432" actId="1076"/>
          <ac:picMkLst>
            <pc:docMk/>
            <pc:sldMk cId="3978825970" sldId="267"/>
            <ac:picMk id="5" creationId="{2DA993CA-2A38-4ACD-8147-09FDBA50662B}"/>
          </ac:picMkLst>
        </pc:picChg>
        <pc:picChg chg="add mod">
          <ac:chgData name="Jinlu Liu" userId="78a8ae01-c209-4833-a803-14efb296c1fa" providerId="ADAL" clId="{EF5F709C-8B25-4768-9E74-67C0B85FC474}" dt="2024-03-19T16:51:54.592" v="431" actId="1076"/>
          <ac:picMkLst>
            <pc:docMk/>
            <pc:sldMk cId="3978825970" sldId="267"/>
            <ac:picMk id="7" creationId="{D2C06415-075A-4BC2-8D49-9A5D4B0598AF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6:54:35.611" v="784" actId="1076"/>
        <pc:sldMkLst>
          <pc:docMk/>
          <pc:sldMk cId="418563897" sldId="268"/>
        </pc:sldMkLst>
        <pc:spChg chg="mod">
          <ac:chgData name="Jinlu Liu" userId="78a8ae01-c209-4833-a803-14efb296c1fa" providerId="ADAL" clId="{EF5F709C-8B25-4768-9E74-67C0B85FC474}" dt="2024-03-19T16:54:20.663" v="780" actId="20577"/>
          <ac:spMkLst>
            <pc:docMk/>
            <pc:sldMk cId="418563897" sldId="268"/>
            <ac:spMk id="2" creationId="{273B825D-ED3F-44F6-AD37-E3B47C0102B2}"/>
          </ac:spMkLst>
        </pc:spChg>
        <pc:spChg chg="del">
          <ac:chgData name="Jinlu Liu" userId="78a8ae01-c209-4833-a803-14efb296c1fa" providerId="ADAL" clId="{EF5F709C-8B25-4768-9E74-67C0B85FC474}" dt="2024-03-19T16:53:51.503" v="700"/>
          <ac:spMkLst>
            <pc:docMk/>
            <pc:sldMk cId="418563897" sldId="268"/>
            <ac:spMk id="3" creationId="{4EAC88DE-89E9-46BA-826A-8B98B92160F8}"/>
          </ac:spMkLst>
        </pc:spChg>
        <pc:picChg chg="add mod">
          <ac:chgData name="Jinlu Liu" userId="78a8ae01-c209-4833-a803-14efb296c1fa" providerId="ADAL" clId="{EF5F709C-8B25-4768-9E74-67C0B85FC474}" dt="2024-03-19T16:54:35.611" v="784" actId="1076"/>
          <ac:picMkLst>
            <pc:docMk/>
            <pc:sldMk cId="418563897" sldId="268"/>
            <ac:picMk id="5" creationId="{FEB170E3-0419-44B7-92CB-0891B6CCF834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6:58:47.490" v="790" actId="20577"/>
        <pc:sldMkLst>
          <pc:docMk/>
          <pc:sldMk cId="1415361761" sldId="269"/>
        </pc:sldMkLst>
        <pc:spChg chg="del">
          <ac:chgData name="Jinlu Liu" userId="78a8ae01-c209-4833-a803-14efb296c1fa" providerId="ADAL" clId="{EF5F709C-8B25-4768-9E74-67C0B85FC474}" dt="2024-03-19T16:58:22.888" v="786" actId="478"/>
          <ac:spMkLst>
            <pc:docMk/>
            <pc:sldMk cId="1415361761" sldId="269"/>
            <ac:spMk id="2" creationId="{4B2BAEE5-9738-412A-9DA6-20A3CE0CC167}"/>
          </ac:spMkLst>
        </pc:spChg>
        <pc:spChg chg="del">
          <ac:chgData name="Jinlu Liu" userId="78a8ae01-c209-4833-a803-14efb296c1fa" providerId="ADAL" clId="{EF5F709C-8B25-4768-9E74-67C0B85FC474}" dt="2024-03-19T16:58:22.888" v="786" actId="478"/>
          <ac:spMkLst>
            <pc:docMk/>
            <pc:sldMk cId="1415361761" sldId="269"/>
            <ac:spMk id="3" creationId="{B80041E2-6891-4634-9A97-D2260A85ECB1}"/>
          </ac:spMkLst>
        </pc:spChg>
        <pc:spChg chg="add mod">
          <ac:chgData name="Jinlu Liu" userId="78a8ae01-c209-4833-a803-14efb296c1fa" providerId="ADAL" clId="{EF5F709C-8B25-4768-9E74-67C0B85FC474}" dt="2024-03-19T16:58:47.490" v="790" actId="20577"/>
          <ac:spMkLst>
            <pc:docMk/>
            <pc:sldMk cId="1415361761" sldId="269"/>
            <ac:spMk id="4" creationId="{16956498-3B08-4EC6-B1FD-B38657847DE6}"/>
          </ac:spMkLst>
        </pc:spChg>
        <pc:picChg chg="add mod">
          <ac:chgData name="Jinlu Liu" userId="78a8ae01-c209-4833-a803-14efb296c1fa" providerId="ADAL" clId="{EF5F709C-8B25-4768-9E74-67C0B85FC474}" dt="2024-03-19T16:58:32.689" v="788"/>
          <ac:picMkLst>
            <pc:docMk/>
            <pc:sldMk cId="1415361761" sldId="269"/>
            <ac:picMk id="6" creationId="{66D63720-3653-421D-B4C4-685BBC5ADCC0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7:02:31.814" v="797"/>
        <pc:sldMkLst>
          <pc:docMk/>
          <pc:sldMk cId="4177573298" sldId="270"/>
        </pc:sldMkLst>
        <pc:spChg chg="del">
          <ac:chgData name="Jinlu Liu" userId="78a8ae01-c209-4833-a803-14efb296c1fa" providerId="ADAL" clId="{EF5F709C-8B25-4768-9E74-67C0B85FC474}" dt="2024-03-19T17:02:12.946" v="792" actId="478"/>
          <ac:spMkLst>
            <pc:docMk/>
            <pc:sldMk cId="4177573298" sldId="270"/>
            <ac:spMk id="2" creationId="{5A540F1E-AC7C-439B-B9B7-19EFAB88DE69}"/>
          </ac:spMkLst>
        </pc:spChg>
        <pc:spChg chg="del">
          <ac:chgData name="Jinlu Liu" userId="78a8ae01-c209-4833-a803-14efb296c1fa" providerId="ADAL" clId="{EF5F709C-8B25-4768-9E74-67C0B85FC474}" dt="2024-03-19T17:02:12.946" v="792" actId="478"/>
          <ac:spMkLst>
            <pc:docMk/>
            <pc:sldMk cId="4177573298" sldId="270"/>
            <ac:spMk id="3" creationId="{2F93234F-7B25-4DCD-8D28-30D8BA2A2EF3}"/>
          </ac:spMkLst>
        </pc:spChg>
        <pc:spChg chg="add mod">
          <ac:chgData name="Jinlu Liu" userId="78a8ae01-c209-4833-a803-14efb296c1fa" providerId="ADAL" clId="{EF5F709C-8B25-4768-9E74-67C0B85FC474}" dt="2024-03-19T17:02:23.960" v="796" actId="20577"/>
          <ac:spMkLst>
            <pc:docMk/>
            <pc:sldMk cId="4177573298" sldId="270"/>
            <ac:spMk id="5" creationId="{96F5F208-B143-4C66-82F2-5C631A05EC43}"/>
          </ac:spMkLst>
        </pc:spChg>
        <pc:picChg chg="add mod">
          <ac:chgData name="Jinlu Liu" userId="78a8ae01-c209-4833-a803-14efb296c1fa" providerId="ADAL" clId="{EF5F709C-8B25-4768-9E74-67C0B85FC474}" dt="2024-03-19T17:02:31.814" v="797"/>
          <ac:picMkLst>
            <pc:docMk/>
            <pc:sldMk cId="4177573298" sldId="270"/>
            <ac:picMk id="7" creationId="{E828E7A8-3A1F-44D0-B64B-1457346EC21D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7:03:45.734" v="940"/>
        <pc:sldMkLst>
          <pc:docMk/>
          <pc:sldMk cId="4191853831" sldId="271"/>
        </pc:sldMkLst>
        <pc:spChg chg="mod">
          <ac:chgData name="Jinlu Liu" userId="78a8ae01-c209-4833-a803-14efb296c1fa" providerId="ADAL" clId="{EF5F709C-8B25-4768-9E74-67C0B85FC474}" dt="2024-03-19T17:03:27.912" v="939" actId="14100"/>
          <ac:spMkLst>
            <pc:docMk/>
            <pc:sldMk cId="4191853831" sldId="271"/>
            <ac:spMk id="2" creationId="{260AEF4F-F353-4A12-9501-6016D8BC853D}"/>
          </ac:spMkLst>
        </pc:spChg>
        <pc:spChg chg="del">
          <ac:chgData name="Jinlu Liu" userId="78a8ae01-c209-4833-a803-14efb296c1fa" providerId="ADAL" clId="{EF5F709C-8B25-4768-9E74-67C0B85FC474}" dt="2024-03-19T17:02:52.085" v="799" actId="478"/>
          <ac:spMkLst>
            <pc:docMk/>
            <pc:sldMk cId="4191853831" sldId="271"/>
            <ac:spMk id="3" creationId="{26C046F0-D5BB-4E1A-935C-D233E3E9699E}"/>
          </ac:spMkLst>
        </pc:spChg>
        <pc:picChg chg="add mod">
          <ac:chgData name="Jinlu Liu" userId="78a8ae01-c209-4833-a803-14efb296c1fa" providerId="ADAL" clId="{EF5F709C-8B25-4768-9E74-67C0B85FC474}" dt="2024-03-19T17:03:45.734" v="940"/>
          <ac:picMkLst>
            <pc:docMk/>
            <pc:sldMk cId="4191853831" sldId="271"/>
            <ac:picMk id="5" creationId="{77BC6A5D-C037-49D5-9B6C-98AEBC0141E7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7:07:57.876" v="1093" actId="1076"/>
        <pc:sldMkLst>
          <pc:docMk/>
          <pc:sldMk cId="203089995" sldId="272"/>
        </pc:sldMkLst>
        <pc:spChg chg="mod">
          <ac:chgData name="Jinlu Liu" userId="78a8ae01-c209-4833-a803-14efb296c1fa" providerId="ADAL" clId="{EF5F709C-8B25-4768-9E74-67C0B85FC474}" dt="2024-03-19T17:07:56.930" v="1092" actId="14100"/>
          <ac:spMkLst>
            <pc:docMk/>
            <pc:sldMk cId="203089995" sldId="272"/>
            <ac:spMk id="2" creationId="{E2A79BAC-4DC5-461E-A69F-0C5B0805BF6D}"/>
          </ac:spMkLst>
        </pc:spChg>
        <pc:spChg chg="del">
          <ac:chgData name="Jinlu Liu" userId="78a8ae01-c209-4833-a803-14efb296c1fa" providerId="ADAL" clId="{EF5F709C-8B25-4768-9E74-67C0B85FC474}" dt="2024-03-19T17:06:33.401" v="942" actId="478"/>
          <ac:spMkLst>
            <pc:docMk/>
            <pc:sldMk cId="203089995" sldId="272"/>
            <ac:spMk id="3" creationId="{BABD63F7-F27B-45A6-A665-D7BACBB290BB}"/>
          </ac:spMkLst>
        </pc:spChg>
        <pc:picChg chg="add mod">
          <ac:chgData name="Jinlu Liu" userId="78a8ae01-c209-4833-a803-14efb296c1fa" providerId="ADAL" clId="{EF5F709C-8B25-4768-9E74-67C0B85FC474}" dt="2024-03-19T17:07:57.876" v="1093" actId="1076"/>
          <ac:picMkLst>
            <pc:docMk/>
            <pc:sldMk cId="203089995" sldId="272"/>
            <ac:picMk id="5" creationId="{F0D32078-D2FC-4B62-ACB4-52E22D4D5C7C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7:27:31.319" v="1517" actId="20577"/>
        <pc:sldMkLst>
          <pc:docMk/>
          <pc:sldMk cId="577294232" sldId="273"/>
        </pc:sldMkLst>
        <pc:spChg chg="mod">
          <ac:chgData name="Jinlu Liu" userId="78a8ae01-c209-4833-a803-14efb296c1fa" providerId="ADAL" clId="{EF5F709C-8B25-4768-9E74-67C0B85FC474}" dt="2024-03-19T17:27:31.319" v="1517" actId="20577"/>
          <ac:spMkLst>
            <pc:docMk/>
            <pc:sldMk cId="577294232" sldId="273"/>
            <ac:spMk id="2" creationId="{BD29CE6C-0DB2-4143-AB0A-2E6158AC647B}"/>
          </ac:spMkLst>
        </pc:spChg>
        <pc:spChg chg="del">
          <ac:chgData name="Jinlu Liu" userId="78a8ae01-c209-4833-a803-14efb296c1fa" providerId="ADAL" clId="{EF5F709C-8B25-4768-9E74-67C0B85FC474}" dt="2024-03-19T17:24:30.723" v="1095" actId="478"/>
          <ac:spMkLst>
            <pc:docMk/>
            <pc:sldMk cId="577294232" sldId="273"/>
            <ac:spMk id="3" creationId="{9479E14F-C194-4919-A93E-94D61662BD07}"/>
          </ac:spMkLst>
        </pc:spChg>
        <pc:picChg chg="add del mod">
          <ac:chgData name="Jinlu Liu" userId="78a8ae01-c209-4833-a803-14efb296c1fa" providerId="ADAL" clId="{EF5F709C-8B25-4768-9E74-67C0B85FC474}" dt="2024-03-19T17:25:51.392" v="1196" actId="21"/>
          <ac:picMkLst>
            <pc:docMk/>
            <pc:sldMk cId="577294232" sldId="273"/>
            <ac:picMk id="5" creationId="{CE8976BA-9B78-4DC5-AF95-B6677DC28FB2}"/>
          </ac:picMkLst>
        </pc:picChg>
        <pc:picChg chg="add mod">
          <ac:chgData name="Jinlu Liu" userId="78a8ae01-c209-4833-a803-14efb296c1fa" providerId="ADAL" clId="{EF5F709C-8B25-4768-9E74-67C0B85FC474}" dt="2024-03-19T17:27:14.032" v="1438" actId="1076"/>
          <ac:picMkLst>
            <pc:docMk/>
            <pc:sldMk cId="577294232" sldId="273"/>
            <ac:picMk id="7" creationId="{A68982B8-4A0E-4888-98E2-8A7D513BA5EB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7:26:54.337" v="1360" actId="20577"/>
        <pc:sldMkLst>
          <pc:docMk/>
          <pc:sldMk cId="4118411064" sldId="274"/>
        </pc:sldMkLst>
        <pc:spChg chg="mod">
          <ac:chgData name="Jinlu Liu" userId="78a8ae01-c209-4833-a803-14efb296c1fa" providerId="ADAL" clId="{EF5F709C-8B25-4768-9E74-67C0B85FC474}" dt="2024-03-19T17:26:54.337" v="1360" actId="20577"/>
          <ac:spMkLst>
            <pc:docMk/>
            <pc:sldMk cId="4118411064" sldId="274"/>
            <ac:spMk id="2" creationId="{2550C1E4-FF38-49FB-A430-D2423A78CF97}"/>
          </ac:spMkLst>
        </pc:spChg>
        <pc:spChg chg="del">
          <ac:chgData name="Jinlu Liu" userId="78a8ae01-c209-4833-a803-14efb296c1fa" providerId="ADAL" clId="{EF5F709C-8B25-4768-9E74-67C0B85FC474}" dt="2024-03-19T17:26:17.303" v="1254" actId="478"/>
          <ac:spMkLst>
            <pc:docMk/>
            <pc:sldMk cId="4118411064" sldId="274"/>
            <ac:spMk id="3" creationId="{410B7E5A-E7CB-40D0-BC69-CC89D308D907}"/>
          </ac:spMkLst>
        </pc:spChg>
        <pc:picChg chg="add mod">
          <ac:chgData name="Jinlu Liu" userId="78a8ae01-c209-4833-a803-14efb296c1fa" providerId="ADAL" clId="{EF5F709C-8B25-4768-9E74-67C0B85FC474}" dt="2024-03-19T17:26:25.619" v="1257" actId="14100"/>
          <ac:picMkLst>
            <pc:docMk/>
            <pc:sldMk cId="4118411064" sldId="274"/>
            <ac:picMk id="4" creationId="{CCE1C12A-069F-4C3B-BCFC-7A167D88979F}"/>
          </ac:picMkLst>
        </pc:picChg>
      </pc:sldChg>
      <pc:sldChg chg="addSp delSp modSp new mod">
        <pc:chgData name="Jinlu Liu" userId="78a8ae01-c209-4833-a803-14efb296c1fa" providerId="ADAL" clId="{EF5F709C-8B25-4768-9E74-67C0B85FC474}" dt="2024-03-19T17:28:33.600" v="1712" actId="1076"/>
        <pc:sldMkLst>
          <pc:docMk/>
          <pc:sldMk cId="701989169" sldId="275"/>
        </pc:sldMkLst>
        <pc:spChg chg="mod">
          <ac:chgData name="Jinlu Liu" userId="78a8ae01-c209-4833-a803-14efb296c1fa" providerId="ADAL" clId="{EF5F709C-8B25-4768-9E74-67C0B85FC474}" dt="2024-03-19T17:28:18.089" v="1708" actId="20577"/>
          <ac:spMkLst>
            <pc:docMk/>
            <pc:sldMk cId="701989169" sldId="275"/>
            <ac:spMk id="2" creationId="{12F08DBB-2E9F-4187-9F80-DE6259253DCD}"/>
          </ac:spMkLst>
        </pc:spChg>
        <pc:spChg chg="del">
          <ac:chgData name="Jinlu Liu" userId="78a8ae01-c209-4833-a803-14efb296c1fa" providerId="ADAL" clId="{EF5F709C-8B25-4768-9E74-67C0B85FC474}" dt="2024-03-19T17:28:21.187" v="1709" actId="478"/>
          <ac:spMkLst>
            <pc:docMk/>
            <pc:sldMk cId="701989169" sldId="275"/>
            <ac:spMk id="3" creationId="{B8E40A0A-70C3-4FFC-82E3-691020094D25}"/>
          </ac:spMkLst>
        </pc:spChg>
        <pc:picChg chg="add mod">
          <ac:chgData name="Jinlu Liu" userId="78a8ae01-c209-4833-a803-14efb296c1fa" providerId="ADAL" clId="{EF5F709C-8B25-4768-9E74-67C0B85FC474}" dt="2024-03-19T17:28:33.600" v="1712" actId="1076"/>
          <ac:picMkLst>
            <pc:docMk/>
            <pc:sldMk cId="701989169" sldId="275"/>
            <ac:picMk id="5" creationId="{8C07AD28-00DE-42D6-ABA8-04CCC4896136}"/>
          </ac:picMkLst>
        </pc:picChg>
      </pc:sldChg>
      <pc:sldChg chg="addSp delSp modSp new mod">
        <pc:chgData name="Jinlu Liu" userId="78a8ae01-c209-4833-a803-14efb296c1fa" providerId="ADAL" clId="{EF5F709C-8B25-4768-9E74-67C0B85FC474}" dt="2024-03-20T15:28:00.771" v="2469" actId="14100"/>
        <pc:sldMkLst>
          <pc:docMk/>
          <pc:sldMk cId="1982032632" sldId="276"/>
        </pc:sldMkLst>
        <pc:spChg chg="del">
          <ac:chgData name="Jinlu Liu" userId="78a8ae01-c209-4833-a803-14efb296c1fa" providerId="ADAL" clId="{EF5F709C-8B25-4768-9E74-67C0B85FC474}" dt="2024-03-20T14:41:22.655" v="2031" actId="478"/>
          <ac:spMkLst>
            <pc:docMk/>
            <pc:sldMk cId="1982032632" sldId="276"/>
            <ac:spMk id="2" creationId="{06B11050-0FB2-4CD4-947A-397A6564806C}"/>
          </ac:spMkLst>
        </pc:spChg>
        <pc:spChg chg="del">
          <ac:chgData name="Jinlu Liu" userId="78a8ae01-c209-4833-a803-14efb296c1fa" providerId="ADAL" clId="{EF5F709C-8B25-4768-9E74-67C0B85FC474}" dt="2024-03-20T14:41:22.655" v="2031" actId="478"/>
          <ac:spMkLst>
            <pc:docMk/>
            <pc:sldMk cId="1982032632" sldId="276"/>
            <ac:spMk id="3" creationId="{EE5037BC-FAC0-4C42-A26A-D785FDF300E7}"/>
          </ac:spMkLst>
        </pc:spChg>
        <pc:spChg chg="add mod">
          <ac:chgData name="Jinlu Liu" userId="78a8ae01-c209-4833-a803-14efb296c1fa" providerId="ADAL" clId="{EF5F709C-8B25-4768-9E74-67C0B85FC474}" dt="2024-03-20T15:27:30.648" v="2455" actId="20577"/>
          <ac:spMkLst>
            <pc:docMk/>
            <pc:sldMk cId="1982032632" sldId="276"/>
            <ac:spMk id="4" creationId="{81C4C251-7FB9-43E5-8833-0E24CC9B0DBF}"/>
          </ac:spMkLst>
        </pc:spChg>
        <pc:picChg chg="add mod">
          <ac:chgData name="Jinlu Liu" userId="78a8ae01-c209-4833-a803-14efb296c1fa" providerId="ADAL" clId="{EF5F709C-8B25-4768-9E74-67C0B85FC474}" dt="2024-03-20T15:27:49.791" v="2463" actId="1076"/>
          <ac:picMkLst>
            <pc:docMk/>
            <pc:sldMk cId="1982032632" sldId="276"/>
            <ac:picMk id="6" creationId="{090B5578-DB3B-4930-B24D-0483BF8F2906}"/>
          </ac:picMkLst>
        </pc:picChg>
        <pc:picChg chg="add mod">
          <ac:chgData name="Jinlu Liu" userId="78a8ae01-c209-4833-a803-14efb296c1fa" providerId="ADAL" clId="{EF5F709C-8B25-4768-9E74-67C0B85FC474}" dt="2024-03-20T15:28:00.771" v="2469" actId="14100"/>
          <ac:picMkLst>
            <pc:docMk/>
            <pc:sldMk cId="1982032632" sldId="276"/>
            <ac:picMk id="8" creationId="{36311B2B-EE14-4BE2-A4AE-E3EDA8E1F2DB}"/>
          </ac:picMkLst>
        </pc:picChg>
        <pc:picChg chg="add mod">
          <ac:chgData name="Jinlu Liu" userId="78a8ae01-c209-4833-a803-14efb296c1fa" providerId="ADAL" clId="{EF5F709C-8B25-4768-9E74-67C0B85FC474}" dt="2024-03-20T15:27:54.614" v="2465" actId="1076"/>
          <ac:picMkLst>
            <pc:docMk/>
            <pc:sldMk cId="1982032632" sldId="276"/>
            <ac:picMk id="10" creationId="{05050717-B242-4178-94D9-2D0004FD7D83}"/>
          </ac:picMkLst>
        </pc:picChg>
      </pc:sldChg>
      <pc:sldChg chg="addSp delSp modSp new mod">
        <pc:chgData name="Jinlu Liu" userId="78a8ae01-c209-4833-a803-14efb296c1fa" providerId="ADAL" clId="{EF5F709C-8B25-4768-9E74-67C0B85FC474}" dt="2024-03-20T15:27:10.397" v="2444" actId="20577"/>
        <pc:sldMkLst>
          <pc:docMk/>
          <pc:sldMk cId="3839730089" sldId="277"/>
        </pc:sldMkLst>
        <pc:spChg chg="del">
          <ac:chgData name="Jinlu Liu" userId="78a8ae01-c209-4833-a803-14efb296c1fa" providerId="ADAL" clId="{EF5F709C-8B25-4768-9E74-67C0B85FC474}" dt="2024-03-20T14:41:35.827" v="2035" actId="478"/>
          <ac:spMkLst>
            <pc:docMk/>
            <pc:sldMk cId="3839730089" sldId="277"/>
            <ac:spMk id="2" creationId="{F875ABD1-F096-4ABC-8F68-7756E569EC74}"/>
          </ac:spMkLst>
        </pc:spChg>
        <pc:spChg chg="del">
          <ac:chgData name="Jinlu Liu" userId="78a8ae01-c209-4833-a803-14efb296c1fa" providerId="ADAL" clId="{EF5F709C-8B25-4768-9E74-67C0B85FC474}" dt="2024-03-20T14:41:35.827" v="2035" actId="478"/>
          <ac:spMkLst>
            <pc:docMk/>
            <pc:sldMk cId="3839730089" sldId="277"/>
            <ac:spMk id="3" creationId="{FB2D3917-DEE8-44BD-AED9-5841467CCD4B}"/>
          </ac:spMkLst>
        </pc:spChg>
        <pc:spChg chg="add mod">
          <ac:chgData name="Jinlu Liu" userId="78a8ae01-c209-4833-a803-14efb296c1fa" providerId="ADAL" clId="{EF5F709C-8B25-4768-9E74-67C0B85FC474}" dt="2024-03-20T15:27:10.397" v="2444" actId="20577"/>
          <ac:spMkLst>
            <pc:docMk/>
            <pc:sldMk cId="3839730089" sldId="277"/>
            <ac:spMk id="10" creationId="{11BD8063-13A6-4A85-93D3-578FE5745752}"/>
          </ac:spMkLst>
        </pc:spChg>
        <pc:picChg chg="add mod">
          <ac:chgData name="Jinlu Liu" userId="78a8ae01-c209-4833-a803-14efb296c1fa" providerId="ADAL" clId="{EF5F709C-8B25-4768-9E74-67C0B85FC474}" dt="2024-03-20T14:42:03.346" v="2051" actId="1076"/>
          <ac:picMkLst>
            <pc:docMk/>
            <pc:sldMk cId="3839730089" sldId="277"/>
            <ac:picMk id="5" creationId="{EEC8AB54-57AA-4645-BB29-6A1815231F0C}"/>
          </ac:picMkLst>
        </pc:picChg>
        <pc:picChg chg="add mod">
          <ac:chgData name="Jinlu Liu" userId="78a8ae01-c209-4833-a803-14efb296c1fa" providerId="ADAL" clId="{EF5F709C-8B25-4768-9E74-67C0B85FC474}" dt="2024-03-20T14:42:12.729" v="2054" actId="1076"/>
          <ac:picMkLst>
            <pc:docMk/>
            <pc:sldMk cId="3839730089" sldId="277"/>
            <ac:picMk id="7" creationId="{11B8688D-4BC3-4A61-8BCB-8DEDEDC44C51}"/>
          </ac:picMkLst>
        </pc:picChg>
        <pc:picChg chg="add mod">
          <ac:chgData name="Jinlu Liu" userId="78a8ae01-c209-4833-a803-14efb296c1fa" providerId="ADAL" clId="{EF5F709C-8B25-4768-9E74-67C0B85FC474}" dt="2024-03-20T14:42:10.262" v="2053" actId="1076"/>
          <ac:picMkLst>
            <pc:docMk/>
            <pc:sldMk cId="3839730089" sldId="277"/>
            <ac:picMk id="9" creationId="{7F0C17E5-28E2-4314-8D32-6E841CCAA153}"/>
          </ac:picMkLst>
        </pc:picChg>
      </pc:sldChg>
      <pc:sldChg chg="addSp delSp modSp new mod">
        <pc:chgData name="Jinlu Liu" userId="78a8ae01-c209-4833-a803-14efb296c1fa" providerId="ADAL" clId="{EF5F709C-8B25-4768-9E74-67C0B85FC474}" dt="2024-03-21T12:15:11.940" v="2615" actId="20577"/>
        <pc:sldMkLst>
          <pc:docMk/>
          <pc:sldMk cId="1122796300" sldId="278"/>
        </pc:sldMkLst>
        <pc:spChg chg="mod">
          <ac:chgData name="Jinlu Liu" userId="78a8ae01-c209-4833-a803-14efb296c1fa" providerId="ADAL" clId="{EF5F709C-8B25-4768-9E74-67C0B85FC474}" dt="2024-03-21T12:15:11.940" v="2615" actId="20577"/>
          <ac:spMkLst>
            <pc:docMk/>
            <pc:sldMk cId="1122796300" sldId="278"/>
            <ac:spMk id="2" creationId="{A7F84956-1E86-4F39-B8B7-EB55C3975013}"/>
          </ac:spMkLst>
        </pc:spChg>
        <pc:spChg chg="del">
          <ac:chgData name="Jinlu Liu" userId="78a8ae01-c209-4833-a803-14efb296c1fa" providerId="ADAL" clId="{EF5F709C-8B25-4768-9E74-67C0B85FC474}" dt="2024-03-21T12:14:28.397" v="2471"/>
          <ac:spMkLst>
            <pc:docMk/>
            <pc:sldMk cId="1122796300" sldId="278"/>
            <ac:spMk id="3" creationId="{70A9F174-647B-42F0-A230-1660FE436EF4}"/>
          </ac:spMkLst>
        </pc:spChg>
        <pc:picChg chg="add mod">
          <ac:chgData name="Jinlu Liu" userId="78a8ae01-c209-4833-a803-14efb296c1fa" providerId="ADAL" clId="{EF5F709C-8B25-4768-9E74-67C0B85FC474}" dt="2024-03-21T12:14:31.360" v="2472" actId="1076"/>
          <ac:picMkLst>
            <pc:docMk/>
            <pc:sldMk cId="1122796300" sldId="278"/>
            <ac:picMk id="5" creationId="{341F9615-FC71-48EA-A015-0FBC684FEC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6EF4-A3E2-477E-ADFD-5275B9676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31E0A-99B8-4644-AD9A-0E193CFF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402A-BC70-4126-B394-7F7DDF40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7A48-0699-464B-B46D-11D1B447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F899-350F-43BF-BE30-BF8C9F5F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4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7F4E-093A-4F45-B173-7FD1FED3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EE1F2-33B6-4DE8-BE98-B12EA027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5F1D-1446-420B-AC03-C3C9C024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8C79-3065-4482-BBDA-B1B391F4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9ABC-EF30-4806-B739-1321C8BC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9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54643-9E3D-48DB-B77D-3ACCF763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429D6-7178-4561-A46C-62A05D68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CD1A-6C36-429E-84ED-85FC5A96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0410-554C-4B75-8558-61C92521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0603-15B6-497A-8F7A-5B4163E7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5068-BE8D-4127-B3CE-FDE52A60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DBDF-4860-4AFF-BC73-9A8749AC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0B8B-FF7A-4868-ADF6-963695D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9937-4C12-4E98-8F24-2ECB29E8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4354-B5CF-4B66-878D-1AEBBE71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31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D34B-46FB-4EC8-A53E-A3F5E6AC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CC4E-360E-475D-B0EE-0FF98E8AD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FE59-473A-419E-A174-ABA00ED4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9AEA-4EB3-48D7-ABED-909CC4FE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C30E-1CE0-4092-AA61-36F29C54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8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51FC-D096-48E0-8DD0-F6DAF4D9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02B8-F070-4702-9BC8-31AA869D2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A41F9-F85A-4D6D-A6BA-DF21C3DEB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BA374-1CE2-4462-954F-EC69A436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2A65-DD5F-4311-8551-77D89068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2917-3444-4B22-99AE-13181BDE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9BF2-38B0-4DFE-A9D4-C8733010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1F71D-2960-44D8-AFC9-F3E430F9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DAD-30D4-4C96-AA68-1189024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6F52-E9C4-4E08-9E83-08AE10D96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0FD0C-03CB-45DF-9770-D91E1C8C7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8B042-EFC8-4875-9DD7-18DD93A3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A2868-5B47-4289-A10D-15186B0C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AC25B-998E-4EF5-8304-BF507610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518A-A200-40CD-8B6A-92F60418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F3C71-4703-42E5-8C7C-CDC72235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02BEB-E93E-4CE2-8194-66ED9A10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4072-7EA9-4246-AD70-F8695F41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F7591-31E4-43C4-8DB7-CF0E70C8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7907E-8FCF-457B-949D-CA7D3E4F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1C63-243A-48F9-BED9-BB1DA52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2A7E-72BB-426D-B544-8F584045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6AE6-B618-41FD-9796-EF2EE6F1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83A2-7EFF-4DC0-A201-7A511D687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0742-AA33-4D4C-B615-DB391D81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6A21-C998-4B5A-BBF5-383BB62F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9F36-B1AD-4FD0-B10B-EDC1FBE8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D24-6E05-4DD6-8D71-906BB3C4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55D6E-3ACA-40FC-A92B-C271AF427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5948F-91E4-4B53-973B-D83ED49B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4B4C6-7139-4538-8A72-ED7D9CD6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61CEE-BB5A-44D7-9E16-29FA1591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3772F-7DA4-4B29-8CDA-353AA49B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E28CB-9039-411F-9088-027765BA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77C6-35AB-404A-9D1B-5C3B4F40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4DD5-2122-486D-9582-6A85B770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FBBE1-BCB1-40B2-BF98-41E3403F3059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3E29-990B-45CF-8244-63F2A7F1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485FC-DA50-4446-83E7-EE6BFAE5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E12C-54AC-4E3D-876D-C5E852B49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3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6915-2327-492C-84C4-1B9EEB4D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0207"/>
            <a:ext cx="9144000" cy="739993"/>
          </a:xfrm>
        </p:spPr>
        <p:txBody>
          <a:bodyPr>
            <a:normAutofit fontScale="90000"/>
          </a:bodyPr>
          <a:lstStyle/>
          <a:p>
            <a:r>
              <a:rPr lang="en-GB" dirty="0"/>
              <a:t>EC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7EB9-8CBD-4207-A34B-4A127FFFC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5637"/>
            <a:ext cx="9144000" cy="315216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AUD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91578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F5F208-B143-4C66-82F2-5C631A05EC43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8E7A8-3A1F-44D0-B64B-1457346E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EF4F-F353-4A12-9501-6016D8B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C6A5D-C037-49D5-9B6C-98AEBC01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5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9BAC-4DC5-461E-A69F-0C5B0805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en-GB" sz="1500" dirty="0"/>
              <a:t>Example of significant difference in allocation proportions between mouse pairs: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32078-D2FC-4B62-ACB4-52E22D4D5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2790"/>
            <a:ext cx="9373038" cy="49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CE6C-0DB2-4143-AB0A-2E6158AC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982B8-4A0E-4888-98E2-8A7D513BA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025"/>
            <a:ext cx="7055840" cy="41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9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C1E4-FF38-49FB-A430-D2423A78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1C12A-069F-4C3B-BCFC-7A167D88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5" y="1690687"/>
            <a:ext cx="7369801" cy="42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1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8DBB-2E9F-4187-9F80-DE625925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7AD28-00DE-42D6-ABA8-04CCC489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0305"/>
            <a:ext cx="9308284" cy="54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91DD-A919-431C-8856-F344353F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>
            <a:normAutofit/>
          </a:bodyPr>
          <a:lstStyle/>
          <a:p>
            <a:r>
              <a:rPr lang="en-GB" sz="1500" dirty="0"/>
              <a:t>Here we present the relationship between the total number of clusters found by the k-means method and the total sum of square within </a:t>
            </a:r>
            <a:r>
              <a:rPr lang="en-GB" sz="1500"/>
              <a:t>each cluster.</a:t>
            </a:r>
            <a:endParaRPr lang="en-GB" sz="1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C7FC6-EE3C-4765-BFF5-EE9C51996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73" y="180884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3168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8717FD-C37A-427A-9011-49C1FE4F27E5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321350-AF7B-4591-8E2C-12A73AC1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04" y="993396"/>
            <a:ext cx="5245566" cy="52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1700C-B260-41B9-A946-61F61E33EC00}"/>
              </a:ext>
            </a:extLst>
          </p:cNvPr>
          <p:cNvSpPr txBox="1"/>
          <p:nvPr/>
        </p:nvSpPr>
        <p:spPr>
          <a:xfrm>
            <a:off x="1392573" y="486561"/>
            <a:ext cx="25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C8043-5286-4A40-8F61-F0F88590F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9" y="1044662"/>
            <a:ext cx="5129635" cy="51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644E15-7A62-4296-8D53-8DD38A91ED61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73D0A-D00A-4E08-B4E8-362794DA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949" y="1058761"/>
            <a:ext cx="5253955" cy="525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99F6C7A-3764-4990-827B-B1C97673F66F}"/>
              </a:ext>
            </a:extLst>
          </p:cNvPr>
          <p:cNvSpPr txBox="1">
            <a:spLocks/>
          </p:cNvSpPr>
          <p:nvPr/>
        </p:nvSpPr>
        <p:spPr>
          <a:xfrm>
            <a:off x="838200" y="750277"/>
            <a:ext cx="9144000" cy="199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 – minVI to obtain point estimates of neuron allocations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500" dirty="0"/>
              <a:t>There are 148 clusters (motifs) in total: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593E9-5CAC-4E86-8545-833294C9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1016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5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36865-74F3-435D-98EE-88192BEE2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54" y="998289"/>
            <a:ext cx="5238925" cy="5238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268C1-601B-45D7-85D9-58177148256B}"/>
              </a:ext>
            </a:extLst>
          </p:cNvPr>
          <p:cNvSpPr txBox="1"/>
          <p:nvPr/>
        </p:nvSpPr>
        <p:spPr>
          <a:xfrm>
            <a:off x="1392573" y="486561"/>
            <a:ext cx="90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Heatmap of the Binomial model which detects 367 motifs: </a:t>
            </a:r>
          </a:p>
        </p:txBody>
      </p:sp>
    </p:spTree>
    <p:extLst>
      <p:ext uri="{BB962C8B-B14F-4D97-AF65-F5344CB8AC3E}">
        <p14:creationId xmlns:p14="http://schemas.microsoft.com/office/powerpoint/2010/main" val="297223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8AB54-57AA-4645-BB29-6A181523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21" y="250795"/>
            <a:ext cx="4846880" cy="302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8688D-4BC3-4A61-8BCB-8DEDEDC44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1" y="3577906"/>
            <a:ext cx="4846880" cy="302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C17E5-28E2-4314-8D32-6E841CCAA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21" y="3577906"/>
            <a:ext cx="4846880" cy="302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BD8063-13A6-4A85-93D3-578FE5745752}"/>
              </a:ext>
            </a:extLst>
          </p:cNvPr>
          <p:cNvSpPr txBox="1"/>
          <p:nvPr/>
        </p:nvSpPr>
        <p:spPr>
          <a:xfrm>
            <a:off x="1046666" y="472783"/>
            <a:ext cx="321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some of the large Bayesian motifs, we present the projection strengths of each neuron to each region, color-coded by the corresponding Binomial allocations. There are seven motifs identified by the Bayesian model with more than 100 allocated neurons.</a:t>
            </a:r>
          </a:p>
        </p:txBody>
      </p:sp>
    </p:spTree>
    <p:extLst>
      <p:ext uri="{BB962C8B-B14F-4D97-AF65-F5344CB8AC3E}">
        <p14:creationId xmlns:p14="http://schemas.microsoft.com/office/powerpoint/2010/main" val="383973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4C251-7FB9-43E5-8833-0E24CC9B0DBF}"/>
              </a:ext>
            </a:extLst>
          </p:cNvPr>
          <p:cNvSpPr txBox="1"/>
          <p:nvPr/>
        </p:nvSpPr>
        <p:spPr>
          <a:xfrm>
            <a:off x="1046666" y="472783"/>
            <a:ext cx="321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some of the large Binomial motifs, we present the projection strengths of each neuron to each region, color-coded by the corresponding Bayesian allocations. There are ten motifs identified by the Binomial model with more than 100 allocated neurons.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B5578-DB3B-4930-B24D-0483BF8F2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48" y="3429000"/>
            <a:ext cx="4613304" cy="2883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11B2B-EE14-4BE2-A4AE-E3EDA8E1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80" y="3607347"/>
            <a:ext cx="4898659" cy="3061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50717-B242-4178-94D9-2D0004FD7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81" y="367338"/>
            <a:ext cx="4898660" cy="30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3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4956-1E86-4F39-B8B7-EB55C397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Comparison of cluster estimates using VI (values shown are standardized to range [0,1])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F9615-FC71-48EA-A015-0FBC684F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5662"/>
            <a:ext cx="5430008" cy="828791"/>
          </a:xfrm>
        </p:spPr>
      </p:pic>
    </p:spTree>
    <p:extLst>
      <p:ext uri="{BB962C8B-B14F-4D97-AF65-F5344CB8AC3E}">
        <p14:creationId xmlns:p14="http://schemas.microsoft.com/office/powerpoint/2010/main" val="112279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C78-AB8C-442F-8D57-67486738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FD113-E8BE-4CF3-B972-7630F4CE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0" y="1857871"/>
            <a:ext cx="11730643" cy="3284580"/>
          </a:xfrm>
        </p:spPr>
      </p:pic>
    </p:spTree>
    <p:extLst>
      <p:ext uri="{BB962C8B-B14F-4D97-AF65-F5344CB8AC3E}">
        <p14:creationId xmlns:p14="http://schemas.microsoft.com/office/powerpoint/2010/main" val="6351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1FC6-1982-4A14-924A-EACF64E3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BF028-A481-4CAF-A108-D1CAA34E8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125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0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FD198-E4AA-4BF6-A7A3-03C048155661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4D9B9-52F8-425B-A6B3-321FE3E0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1" y="356265"/>
            <a:ext cx="11304198" cy="64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380BA-4684-428D-97C7-49F7D57D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4" y="512288"/>
            <a:ext cx="11537659" cy="6345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69953-758F-4193-9D52-4B8866DFCF54}"/>
              </a:ext>
            </a:extLst>
          </p:cNvPr>
          <p:cNvSpPr txBox="1"/>
          <p:nvPr/>
        </p:nvSpPr>
        <p:spPr>
          <a:xfrm>
            <a:off x="535280" y="100916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Projection probabilities of neurons in each cluster, color-coded by the EC:</a:t>
            </a:r>
          </a:p>
        </p:txBody>
      </p:sp>
    </p:spTree>
    <p:extLst>
      <p:ext uri="{BB962C8B-B14F-4D97-AF65-F5344CB8AC3E}">
        <p14:creationId xmlns:p14="http://schemas.microsoft.com/office/powerpoint/2010/main" val="257046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BAF8-884C-466D-9CB6-808E88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matrix: (right) distinguishes between neurons from different mice; visually there are three large clusters.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993CA-2A38-4ACD-8147-09FDBA50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12" y="1578178"/>
            <a:ext cx="4572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06415-075A-4BC2-8D49-9A5D4B059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67" y="157817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825D-ED3F-44F6-AD37-E3B47C01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170E3-0419-44B7-92CB-0891B6CCF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9" y="1063737"/>
            <a:ext cx="5303302" cy="5303302"/>
          </a:xfrm>
        </p:spPr>
      </p:pic>
    </p:spTree>
    <p:extLst>
      <p:ext uri="{BB962C8B-B14F-4D97-AF65-F5344CB8AC3E}">
        <p14:creationId xmlns:p14="http://schemas.microsoft.com/office/powerpoint/2010/main" val="41856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956498-3B08-4EC6-B1FD-B38657847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63720-3653-421D-B4C4-685BBC5A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394</Words>
  <Application>Microsoft Office PowerPoint</Application>
  <PresentationFormat>Widescreen</PresentationFormat>
  <Paragraphs>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EC data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PowerPoint Presentation</vt:lpstr>
      <vt:lpstr>Heatmap of posterior similarity matrix: (right) distinguishes between neurons from different mice; visually there are three large clusters.</vt:lpstr>
      <vt:lpstr>Projection strength of neurons, reordered by the allocations.</vt:lpstr>
      <vt:lpstr>PowerPoint Presentation</vt:lpstr>
      <vt:lpstr>PowerPoint Presentation</vt:lpstr>
      <vt:lpstr>Probability of having the projection strength greater than 0.01 for each cluster and region:</vt:lpstr>
      <vt:lpstr>Example of significant difference in allocation proportions between mouse pairs: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Here we present the relationship between the total number of clusters found by the k-means method and the total sum of square within each cluster.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cluster estimates using VI (values shown are standardized to range [0,1])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data</dc:title>
  <dc:creator>Jinlu Liu</dc:creator>
  <cp:lastModifiedBy>Jinlu Liu</cp:lastModifiedBy>
  <cp:revision>2</cp:revision>
  <dcterms:created xsi:type="dcterms:W3CDTF">2024-03-14T14:38:27Z</dcterms:created>
  <dcterms:modified xsi:type="dcterms:W3CDTF">2024-03-21T12:15:15Z</dcterms:modified>
</cp:coreProperties>
</file>