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74" r:id="rId9"/>
    <p:sldId id="275" r:id="rId10"/>
    <p:sldId id="261" r:id="rId11"/>
    <p:sldId id="276" r:id="rId12"/>
    <p:sldId id="262" r:id="rId13"/>
    <p:sldId id="263" r:id="rId14"/>
    <p:sldId id="268" r:id="rId15"/>
    <p:sldId id="265" r:id="rId16"/>
    <p:sldId id="26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4A59A0-F615-4FCC-B59E-000CCD6E6934}">
          <p14:sldIdLst>
            <p14:sldId id="256"/>
          </p14:sldIdLst>
        </p14:section>
        <p14:section name="Bayesian" id="{2981D6DF-C1D0-4A47-8EA2-000DE163438E}">
          <p14:sldIdLst>
            <p14:sldId id="257"/>
            <p14:sldId id="258"/>
            <p14:sldId id="259"/>
            <p14:sldId id="260"/>
            <p14:sldId id="264"/>
            <p14:sldId id="267"/>
            <p14:sldId id="274"/>
            <p14:sldId id="275"/>
            <p14:sldId id="261"/>
            <p14:sldId id="276"/>
          </p14:sldIdLst>
        </p14:section>
        <p14:section name="k-means" id="{F22F1C75-4AA0-423B-A0AA-8C6D7020DBAB}">
          <p14:sldIdLst>
            <p14:sldId id="262"/>
            <p14:sldId id="263"/>
            <p14:sldId id="268"/>
          </p14:sldIdLst>
        </p14:section>
        <p14:section name="Binomial" id="{11188551-8B90-4221-BFE8-7BA8199B37F4}">
          <p14:sldIdLst>
            <p14:sldId id="265"/>
          </p14:sldIdLst>
        </p14:section>
        <p14:section name="comparison" id="{1BF3087A-CA41-4AF4-BFCC-1A79AD143C8D}">
          <p14:sldIdLst>
            <p14:sldId id="266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9067584E-2DD1-48C8-A955-D83C4E6865F3}"/>
    <pc:docChg chg="custSel addSld modSld modSection">
      <pc:chgData name="Jinlu Liu" userId="78a8ae01-c209-4833-a803-14efb296c1fa" providerId="ADAL" clId="{9067584E-2DD1-48C8-A955-D83C4E6865F3}" dt="2024-03-19T17:32:43.836" v="944" actId="20577"/>
      <pc:docMkLst>
        <pc:docMk/>
      </pc:docMkLst>
      <pc:sldChg chg="modSp mod">
        <pc:chgData name="Jinlu Liu" userId="78a8ae01-c209-4833-a803-14efb296c1fa" providerId="ADAL" clId="{9067584E-2DD1-48C8-A955-D83C4E6865F3}" dt="2024-03-19T16:46:02.186" v="509" actId="20577"/>
        <pc:sldMkLst>
          <pc:docMk/>
          <pc:sldMk cId="2303705830" sldId="257"/>
        </pc:sldMkLst>
        <pc:spChg chg="mod">
          <ac:chgData name="Jinlu Liu" userId="78a8ae01-c209-4833-a803-14efb296c1fa" providerId="ADAL" clId="{9067584E-2DD1-48C8-A955-D83C4E6865F3}" dt="2024-03-19T16:46:02.186" v="509" actId="20577"/>
          <ac:spMkLst>
            <pc:docMk/>
            <pc:sldMk cId="2303705830" sldId="257"/>
            <ac:spMk id="6" creationId="{8B2BDB2C-E702-4D7B-B403-697326B7B142}"/>
          </ac:spMkLst>
        </pc:spChg>
        <pc:picChg chg="mod">
          <ac:chgData name="Jinlu Liu" userId="78a8ae01-c209-4833-a803-14efb296c1fa" providerId="ADAL" clId="{9067584E-2DD1-48C8-A955-D83C4E6865F3}" dt="2024-03-19T16:45:59.597" v="505" actId="1076"/>
          <ac:picMkLst>
            <pc:docMk/>
            <pc:sldMk cId="2303705830" sldId="257"/>
            <ac:picMk id="7" creationId="{74C99822-B9F2-4048-85DA-1E944C8D9515}"/>
          </ac:picMkLst>
        </pc:picChg>
      </pc:sldChg>
      <pc:sldChg chg="addSp delSp modSp mod">
        <pc:chgData name="Jinlu Liu" userId="78a8ae01-c209-4833-a803-14efb296c1fa" providerId="ADAL" clId="{9067584E-2DD1-48C8-A955-D83C4E6865F3}" dt="2024-03-18T14:34:58.297" v="98" actId="1076"/>
        <pc:sldMkLst>
          <pc:docMk/>
          <pc:sldMk cId="654275408" sldId="266"/>
        </pc:sldMkLst>
        <pc:spChg chg="mod">
          <ac:chgData name="Jinlu Liu" userId="78a8ae01-c209-4833-a803-14efb296c1fa" providerId="ADAL" clId="{9067584E-2DD1-48C8-A955-D83C4E6865F3}" dt="2024-03-18T14:34:54.530" v="97" actId="20577"/>
          <ac:spMkLst>
            <pc:docMk/>
            <pc:sldMk cId="654275408" sldId="266"/>
            <ac:spMk id="2" creationId="{F60F0957-EB80-4CC7-85B5-334ACCD739D9}"/>
          </ac:spMkLst>
        </pc:spChg>
        <pc:picChg chg="add del mod">
          <ac:chgData name="Jinlu Liu" userId="78a8ae01-c209-4833-a803-14efb296c1fa" providerId="ADAL" clId="{9067584E-2DD1-48C8-A955-D83C4E6865F3}" dt="2024-03-18T14:34:14.039" v="3" actId="478"/>
          <ac:picMkLst>
            <pc:docMk/>
            <pc:sldMk cId="654275408" sldId="266"/>
            <ac:picMk id="7" creationId="{F258658A-5387-4FF9-847D-9218992D66D3}"/>
          </ac:picMkLst>
        </pc:picChg>
        <pc:picChg chg="add mod">
          <ac:chgData name="Jinlu Liu" userId="78a8ae01-c209-4833-a803-14efb296c1fa" providerId="ADAL" clId="{9067584E-2DD1-48C8-A955-D83C4E6865F3}" dt="2024-03-18T14:34:58.297" v="98" actId="1076"/>
          <ac:picMkLst>
            <pc:docMk/>
            <pc:sldMk cId="654275408" sldId="266"/>
            <ac:picMk id="9" creationId="{B4A3B6B0-7D67-4290-BFD2-4040CA5B2DEC}"/>
          </ac:picMkLst>
        </pc:picChg>
      </pc:sldChg>
      <pc:sldChg chg="modSp mod">
        <pc:chgData name="Jinlu Liu" userId="78a8ae01-c209-4833-a803-14efb296c1fa" providerId="ADAL" clId="{9067584E-2DD1-48C8-A955-D83C4E6865F3}" dt="2024-03-19T17:02:04.636" v="510" actId="255"/>
        <pc:sldMkLst>
          <pc:docMk/>
          <pc:sldMk cId="2478525457" sldId="267"/>
        </pc:sldMkLst>
        <pc:spChg chg="mod">
          <ac:chgData name="Jinlu Liu" userId="78a8ae01-c209-4833-a803-14efb296c1fa" providerId="ADAL" clId="{9067584E-2DD1-48C8-A955-D83C4E6865F3}" dt="2024-03-19T17:02:04.636" v="510" actId="255"/>
          <ac:spMkLst>
            <pc:docMk/>
            <pc:sldMk cId="2478525457" sldId="267"/>
            <ac:spMk id="2" creationId="{ECD9DAA2-AE4E-4E1F-844F-3E8007CF8990}"/>
          </ac:spMkLst>
        </pc:spChg>
      </pc:sldChg>
      <pc:sldChg chg="addSp delSp modSp new mod">
        <pc:chgData name="Jinlu Liu" userId="78a8ae01-c209-4833-a803-14efb296c1fa" providerId="ADAL" clId="{9067584E-2DD1-48C8-A955-D83C4E6865F3}" dt="2024-03-18T15:47:54.440" v="371" actId="1076"/>
        <pc:sldMkLst>
          <pc:docMk/>
          <pc:sldMk cId="1062846705" sldId="269"/>
        </pc:sldMkLst>
        <pc:spChg chg="del">
          <ac:chgData name="Jinlu Liu" userId="78a8ae01-c209-4833-a803-14efb296c1fa" providerId="ADAL" clId="{9067584E-2DD1-48C8-A955-D83C4E6865F3}" dt="2024-03-18T14:45:29.105" v="99" actId="478"/>
          <ac:spMkLst>
            <pc:docMk/>
            <pc:sldMk cId="1062846705" sldId="269"/>
            <ac:spMk id="2" creationId="{59C2C86D-A72A-42B1-812C-C7C161FFAFE0}"/>
          </ac:spMkLst>
        </pc:spChg>
        <pc:spChg chg="mod">
          <ac:chgData name="Jinlu Liu" userId="78a8ae01-c209-4833-a803-14efb296c1fa" providerId="ADAL" clId="{9067584E-2DD1-48C8-A955-D83C4E6865F3}" dt="2024-03-18T14:46:32.181" v="313" actId="1076"/>
          <ac:spMkLst>
            <pc:docMk/>
            <pc:sldMk cId="1062846705" sldId="269"/>
            <ac:spMk id="3" creationId="{2272557A-556C-4337-B05C-8A6AB8580132}"/>
          </ac:spMkLst>
        </pc:sp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5" creationId="{98967CB6-4489-4DB6-9C42-6BEC7267FD81}"/>
          </ac:picMkLst>
        </pc:picChg>
        <pc:picChg chg="add mod">
          <ac:chgData name="Jinlu Liu" userId="78a8ae01-c209-4833-a803-14efb296c1fa" providerId="ADAL" clId="{9067584E-2DD1-48C8-A955-D83C4E6865F3}" dt="2024-03-18T15:47:54.440" v="371" actId="1076"/>
          <ac:picMkLst>
            <pc:docMk/>
            <pc:sldMk cId="1062846705" sldId="269"/>
            <ac:picMk id="6" creationId="{EED646AE-8A97-48B4-94C3-5C340B479A69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00.922" v="356" actId="1076"/>
        <pc:sldMkLst>
          <pc:docMk/>
          <pc:sldMk cId="2054459301" sldId="270"/>
        </pc:sldMkLst>
        <pc:spChg chg="del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2" creationId="{11B9B30C-DC8E-4FA7-8EAD-11AEBA11B675}"/>
          </ac:spMkLst>
        </pc:spChg>
        <pc:spChg chg="del">
          <ac:chgData name="Jinlu Liu" userId="78a8ae01-c209-4833-a803-14efb296c1fa" providerId="ADAL" clId="{9067584E-2DD1-48C8-A955-D83C4E6865F3}" dt="2024-03-18T15:12:55.357" v="321"/>
          <ac:spMkLst>
            <pc:docMk/>
            <pc:sldMk cId="2054459301" sldId="270"/>
            <ac:spMk id="3" creationId="{0F68CEB7-0B5B-4037-8B8F-C11D412BACAA}"/>
          </ac:spMkLst>
        </pc:spChg>
        <pc:spChg chg="add del mod">
          <ac:chgData name="Jinlu Liu" userId="78a8ae01-c209-4833-a803-14efb296c1fa" providerId="ADAL" clId="{9067584E-2DD1-48C8-A955-D83C4E6865F3}" dt="2024-03-18T15:13:57.656" v="343" actId="478"/>
          <ac:spMkLst>
            <pc:docMk/>
            <pc:sldMk cId="2054459301" sldId="270"/>
            <ac:spMk id="7" creationId="{AB7BFCE2-C919-4B94-B07C-3C5DA8F3B734}"/>
          </ac:spMkLst>
        </pc:spChg>
        <pc:spChg chg="add del mod">
          <ac:chgData name="Jinlu Liu" userId="78a8ae01-c209-4833-a803-14efb296c1fa" providerId="ADAL" clId="{9067584E-2DD1-48C8-A955-D83C4E6865F3}" dt="2024-03-18T15:46:41.501" v="349" actId="478"/>
          <ac:spMkLst>
            <pc:docMk/>
            <pc:sldMk cId="2054459301" sldId="270"/>
            <ac:spMk id="11" creationId="{79E4B960-80BE-49BD-BF3D-9F67FFF11747}"/>
          </ac:spMkLst>
        </pc:spChg>
        <pc:picChg chg="add del mod">
          <ac:chgData name="Jinlu Liu" userId="78a8ae01-c209-4833-a803-14efb296c1fa" providerId="ADAL" clId="{9067584E-2DD1-48C8-A955-D83C4E6865F3}" dt="2024-03-18T15:13:33.411" v="333" actId="21"/>
          <ac:picMkLst>
            <pc:docMk/>
            <pc:sldMk cId="2054459301" sldId="270"/>
            <ac:picMk id="5" creationId="{5D1C6DFF-CFEF-4EA2-938C-07C4E288828A}"/>
          </ac:picMkLst>
        </pc:picChg>
        <pc:picChg chg="add mod">
          <ac:chgData name="Jinlu Liu" userId="78a8ae01-c209-4833-a803-14efb296c1fa" providerId="ADAL" clId="{9067584E-2DD1-48C8-A955-D83C4E6865F3}" dt="2024-03-18T15:20:20.145" v="346" actId="14100"/>
          <ac:picMkLst>
            <pc:docMk/>
            <pc:sldMk cId="2054459301" sldId="270"/>
            <ac:picMk id="8" creationId="{33029052-EB80-481B-9DA8-D817CA461773}"/>
          </ac:picMkLst>
        </pc:picChg>
        <pc:picChg chg="add del mod">
          <ac:chgData name="Jinlu Liu" userId="78a8ae01-c209-4833-a803-14efb296c1fa" providerId="ADAL" clId="{9067584E-2DD1-48C8-A955-D83C4E6865F3}" dt="2024-03-18T15:46:25.344" v="348" actId="478"/>
          <ac:picMkLst>
            <pc:docMk/>
            <pc:sldMk cId="2054459301" sldId="270"/>
            <ac:picMk id="9" creationId="{E5B81FB4-365F-4767-967C-66C6C7A89C10}"/>
          </ac:picMkLst>
        </pc:picChg>
        <pc:picChg chg="add mod">
          <ac:chgData name="Jinlu Liu" userId="78a8ae01-c209-4833-a803-14efb296c1fa" providerId="ADAL" clId="{9067584E-2DD1-48C8-A955-D83C4E6865F3}" dt="2024-03-18T15:47:00.922" v="356" actId="1076"/>
          <ac:picMkLst>
            <pc:docMk/>
            <pc:sldMk cId="2054459301" sldId="270"/>
            <ac:picMk id="13" creationId="{F0865204-3BF6-4A0E-9AEA-236670A668E5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7:41.203" v="368" actId="1076"/>
        <pc:sldMkLst>
          <pc:docMk/>
          <pc:sldMk cId="255377094" sldId="271"/>
        </pc:sldMkLst>
        <pc:spChg chg="del">
          <ac:chgData name="Jinlu Liu" userId="78a8ae01-c209-4833-a803-14efb296c1fa" providerId="ADAL" clId="{9067584E-2DD1-48C8-A955-D83C4E6865F3}" dt="2024-03-18T15:47:19.904" v="358" actId="478"/>
          <ac:spMkLst>
            <pc:docMk/>
            <pc:sldMk cId="255377094" sldId="271"/>
            <ac:spMk id="2" creationId="{9EDA222B-D7AF-4842-B562-B88F5DD0CF33}"/>
          </ac:spMkLst>
        </pc:spChg>
        <pc:spChg chg="del">
          <ac:chgData name="Jinlu Liu" userId="78a8ae01-c209-4833-a803-14efb296c1fa" providerId="ADAL" clId="{9067584E-2DD1-48C8-A955-D83C4E6865F3}" dt="2024-03-18T15:13:14.534" v="328"/>
          <ac:spMkLst>
            <pc:docMk/>
            <pc:sldMk cId="255377094" sldId="271"/>
            <ac:spMk id="3" creationId="{A9139F86-BEBC-4499-89AE-6B3F36860D79}"/>
          </ac:spMkLst>
        </pc:spChg>
        <pc:spChg chg="add del mod">
          <ac:chgData name="Jinlu Liu" userId="78a8ae01-c209-4833-a803-14efb296c1fa" providerId="ADAL" clId="{9067584E-2DD1-48C8-A955-D83C4E6865F3}" dt="2024-03-18T15:47:18.014" v="357"/>
          <ac:spMkLst>
            <pc:docMk/>
            <pc:sldMk cId="255377094" sldId="271"/>
            <ac:spMk id="7" creationId="{B5C86B2E-B6F3-4977-8D65-E069DBBEA84C}"/>
          </ac:spMkLst>
        </pc:spChg>
        <pc:picChg chg="add del mod">
          <ac:chgData name="Jinlu Liu" userId="78a8ae01-c209-4833-a803-14efb296c1fa" providerId="ADAL" clId="{9067584E-2DD1-48C8-A955-D83C4E6865F3}" dt="2024-03-18T15:13:47.668" v="339" actId="21"/>
          <ac:picMkLst>
            <pc:docMk/>
            <pc:sldMk cId="255377094" sldId="271"/>
            <ac:picMk id="5" creationId="{0DF2867E-81FB-42FB-B9CC-267FC524ABBD}"/>
          </ac:picMkLst>
        </pc:picChg>
        <pc:picChg chg="add mod">
          <ac:chgData name="Jinlu Liu" userId="78a8ae01-c209-4833-a803-14efb296c1fa" providerId="ADAL" clId="{9067584E-2DD1-48C8-A955-D83C4E6865F3}" dt="2024-03-18T15:47:24.185" v="361" actId="1076"/>
          <ac:picMkLst>
            <pc:docMk/>
            <pc:sldMk cId="255377094" sldId="271"/>
            <ac:picMk id="9" creationId="{9734BD43-770D-412E-9A14-B58F7133DDF7}"/>
          </ac:picMkLst>
        </pc:picChg>
        <pc:picChg chg="add mod">
          <ac:chgData name="Jinlu Liu" userId="78a8ae01-c209-4833-a803-14efb296c1fa" providerId="ADAL" clId="{9067584E-2DD1-48C8-A955-D83C4E6865F3}" dt="2024-03-18T15:47:41.203" v="368" actId="1076"/>
          <ac:picMkLst>
            <pc:docMk/>
            <pc:sldMk cId="255377094" sldId="271"/>
            <ac:picMk id="11" creationId="{B3BB8A1F-A582-4090-89FA-9178A31EA0A0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5:48:31.319" v="378" actId="14100"/>
        <pc:sldMkLst>
          <pc:docMk/>
          <pc:sldMk cId="280099353" sldId="272"/>
        </pc:sldMkLst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2" creationId="{C8AFB7CB-5C2E-497C-A29A-D65F76799094}"/>
          </ac:spMkLst>
        </pc:spChg>
        <pc:spChg chg="del">
          <ac:chgData name="Jinlu Liu" userId="78a8ae01-c209-4833-a803-14efb296c1fa" providerId="ADAL" clId="{9067584E-2DD1-48C8-A955-D83C4E6865F3}" dt="2024-03-18T15:48:02.635" v="373" actId="478"/>
          <ac:spMkLst>
            <pc:docMk/>
            <pc:sldMk cId="280099353" sldId="272"/>
            <ac:spMk id="3" creationId="{EE11A29F-4392-4987-A326-AF93C19E3183}"/>
          </ac:spMkLst>
        </pc:spChg>
        <pc:picChg chg="add mod">
          <ac:chgData name="Jinlu Liu" userId="78a8ae01-c209-4833-a803-14efb296c1fa" providerId="ADAL" clId="{9067584E-2DD1-48C8-A955-D83C4E6865F3}" dt="2024-03-18T15:48:31.319" v="378" actId="14100"/>
          <ac:picMkLst>
            <pc:docMk/>
            <pc:sldMk cId="280099353" sldId="272"/>
            <ac:picMk id="5" creationId="{6C51C247-EEE5-41F2-AC2A-F0C68B97BF81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8T16:26:37.087" v="503" actId="20577"/>
        <pc:sldMkLst>
          <pc:docMk/>
          <pc:sldMk cId="3384237116" sldId="273"/>
        </pc:sldMkLst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2" creationId="{AC25FBF1-E499-4F91-AE39-ABE82C848EEA}"/>
          </ac:spMkLst>
        </pc:spChg>
        <pc:spChg chg="del">
          <ac:chgData name="Jinlu Liu" userId="78a8ae01-c209-4833-a803-14efb296c1fa" providerId="ADAL" clId="{9067584E-2DD1-48C8-A955-D83C4E6865F3}" dt="2024-03-18T16:05:09.586" v="380" actId="478"/>
          <ac:spMkLst>
            <pc:docMk/>
            <pc:sldMk cId="3384237116" sldId="273"/>
            <ac:spMk id="3" creationId="{046BF75B-97E0-4EC1-A036-4F1349C1F254}"/>
          </ac:spMkLst>
        </pc:spChg>
        <pc:spChg chg="add mod">
          <ac:chgData name="Jinlu Liu" userId="78a8ae01-c209-4833-a803-14efb296c1fa" providerId="ADAL" clId="{9067584E-2DD1-48C8-A955-D83C4E6865F3}" dt="2024-03-18T16:06:00.194" v="408" actId="1076"/>
          <ac:spMkLst>
            <pc:docMk/>
            <pc:sldMk cId="3384237116" sldId="273"/>
            <ac:spMk id="8" creationId="{F795A6A2-31A7-4618-A744-6CE6D3CE5FC6}"/>
          </ac:spMkLst>
        </pc:spChg>
        <pc:spChg chg="add mod">
          <ac:chgData name="Jinlu Liu" userId="78a8ae01-c209-4833-a803-14efb296c1fa" providerId="ADAL" clId="{9067584E-2DD1-48C8-A955-D83C4E6865F3}" dt="2024-03-18T16:26:37.087" v="503" actId="20577"/>
          <ac:spMkLst>
            <pc:docMk/>
            <pc:sldMk cId="3384237116" sldId="273"/>
            <ac:spMk id="9" creationId="{75D09BB4-C614-4850-94B0-8305631F2FFF}"/>
          </ac:spMkLst>
        </pc:spChg>
        <pc:picChg chg="add mod">
          <ac:chgData name="Jinlu Liu" userId="78a8ae01-c209-4833-a803-14efb296c1fa" providerId="ADAL" clId="{9067584E-2DD1-48C8-A955-D83C4E6865F3}" dt="2024-03-18T16:05:18.716" v="387" actId="1076"/>
          <ac:picMkLst>
            <pc:docMk/>
            <pc:sldMk cId="3384237116" sldId="273"/>
            <ac:picMk id="5" creationId="{3E86CE03-61EA-4D10-91CE-F9B7EC0A55FD}"/>
          </ac:picMkLst>
        </pc:picChg>
        <pc:picChg chg="add mod">
          <ac:chgData name="Jinlu Liu" userId="78a8ae01-c209-4833-a803-14efb296c1fa" providerId="ADAL" clId="{9067584E-2DD1-48C8-A955-D83C4E6865F3}" dt="2024-03-18T16:05:28.947" v="390" actId="14100"/>
          <ac:picMkLst>
            <pc:docMk/>
            <pc:sldMk cId="3384237116" sldId="273"/>
            <ac:picMk id="7" creationId="{570FAEE7-D896-45E9-A15E-EC86C3F3891B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06:19.767" v="516"/>
        <pc:sldMkLst>
          <pc:docMk/>
          <pc:sldMk cId="978135275" sldId="274"/>
        </pc:sldMkLst>
        <pc:spChg chg="mod">
          <ac:chgData name="Jinlu Liu" userId="78a8ae01-c209-4833-a803-14efb296c1fa" providerId="ADAL" clId="{9067584E-2DD1-48C8-A955-D83C4E6865F3}" dt="2024-03-19T17:06:19.767" v="516"/>
          <ac:spMkLst>
            <pc:docMk/>
            <pc:sldMk cId="978135275" sldId="274"/>
            <ac:spMk id="2" creationId="{4A7D980B-7B83-429E-B810-1B121633A43B}"/>
          </ac:spMkLst>
        </pc:spChg>
        <pc:spChg chg="del">
          <ac:chgData name="Jinlu Liu" userId="78a8ae01-c209-4833-a803-14efb296c1fa" providerId="ADAL" clId="{9067584E-2DD1-48C8-A955-D83C4E6865F3}" dt="2024-03-19T17:06:04.879" v="512" actId="478"/>
          <ac:spMkLst>
            <pc:docMk/>
            <pc:sldMk cId="978135275" sldId="274"/>
            <ac:spMk id="3" creationId="{D0FFFAD2-B6F9-4128-AC16-B25B96F9AC89}"/>
          </ac:spMkLst>
        </pc:spChg>
        <pc:picChg chg="add mod">
          <ac:chgData name="Jinlu Liu" userId="78a8ae01-c209-4833-a803-14efb296c1fa" providerId="ADAL" clId="{9067584E-2DD1-48C8-A955-D83C4E6865F3}" dt="2024-03-19T17:06:05.767" v="513"/>
          <ac:picMkLst>
            <pc:docMk/>
            <pc:sldMk cId="978135275" sldId="274"/>
            <ac:picMk id="5" creationId="{E76F88AF-EE71-49F7-AC98-24D0F5ABD5F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24:15.304" v="628" actId="20577"/>
        <pc:sldMkLst>
          <pc:docMk/>
          <pc:sldMk cId="1865936040" sldId="275"/>
        </pc:sldMkLst>
        <pc:spChg chg="mod">
          <ac:chgData name="Jinlu Liu" userId="78a8ae01-c209-4833-a803-14efb296c1fa" providerId="ADAL" clId="{9067584E-2DD1-48C8-A955-D83C4E6865F3}" dt="2024-03-19T17:24:15.304" v="628" actId="20577"/>
          <ac:spMkLst>
            <pc:docMk/>
            <pc:sldMk cId="1865936040" sldId="275"/>
            <ac:spMk id="2" creationId="{4168C583-7E59-430E-804B-8FE25A882227}"/>
          </ac:spMkLst>
        </pc:spChg>
        <pc:spChg chg="del">
          <ac:chgData name="Jinlu Liu" userId="78a8ae01-c209-4833-a803-14efb296c1fa" providerId="ADAL" clId="{9067584E-2DD1-48C8-A955-D83C4E6865F3}" dt="2024-03-19T17:23:29.641" v="518" actId="478"/>
          <ac:spMkLst>
            <pc:docMk/>
            <pc:sldMk cId="1865936040" sldId="275"/>
            <ac:spMk id="3" creationId="{B811ECBC-8F06-495D-A9E2-2D1CB81062F0}"/>
          </ac:spMkLst>
        </pc:spChg>
        <pc:picChg chg="add mod">
          <ac:chgData name="Jinlu Liu" userId="78a8ae01-c209-4833-a803-14efb296c1fa" providerId="ADAL" clId="{9067584E-2DD1-48C8-A955-D83C4E6865F3}" dt="2024-03-19T17:23:34.566" v="523" actId="1076"/>
          <ac:picMkLst>
            <pc:docMk/>
            <pc:sldMk cId="1865936040" sldId="275"/>
            <ac:picMk id="5" creationId="{A5E00299-27F7-4478-B45C-26418AE96832}"/>
          </ac:picMkLst>
        </pc:picChg>
      </pc:sldChg>
      <pc:sldChg chg="addSp delSp modSp new mod">
        <pc:chgData name="Jinlu Liu" userId="78a8ae01-c209-4833-a803-14efb296c1fa" providerId="ADAL" clId="{9067584E-2DD1-48C8-A955-D83C4E6865F3}" dt="2024-03-19T17:32:43.836" v="944" actId="20577"/>
        <pc:sldMkLst>
          <pc:docMk/>
          <pc:sldMk cId="345600431" sldId="276"/>
        </pc:sldMkLst>
        <pc:spChg chg="mod">
          <ac:chgData name="Jinlu Liu" userId="78a8ae01-c209-4833-a803-14efb296c1fa" providerId="ADAL" clId="{9067584E-2DD1-48C8-A955-D83C4E6865F3}" dt="2024-03-19T17:32:43.836" v="944" actId="20577"/>
          <ac:spMkLst>
            <pc:docMk/>
            <pc:sldMk cId="345600431" sldId="276"/>
            <ac:spMk id="2" creationId="{59F70DE4-3AAD-4498-A1F5-0BD1DDCDA8AA}"/>
          </ac:spMkLst>
        </pc:spChg>
        <pc:spChg chg="del">
          <ac:chgData name="Jinlu Liu" userId="78a8ae01-c209-4833-a803-14efb296c1fa" providerId="ADAL" clId="{9067584E-2DD1-48C8-A955-D83C4E6865F3}" dt="2024-03-19T17:30:09.817" v="734" actId="478"/>
          <ac:spMkLst>
            <pc:docMk/>
            <pc:sldMk cId="345600431" sldId="276"/>
            <ac:spMk id="3" creationId="{FF396A5F-3F8E-4512-BCC2-40D70F7161B9}"/>
          </ac:spMkLst>
        </pc:spChg>
        <pc:picChg chg="add mod">
          <ac:chgData name="Jinlu Liu" userId="78a8ae01-c209-4833-a803-14efb296c1fa" providerId="ADAL" clId="{9067584E-2DD1-48C8-A955-D83C4E6865F3}" dt="2024-03-19T17:31:42.099" v="737" actId="1076"/>
          <ac:picMkLst>
            <pc:docMk/>
            <pc:sldMk cId="345600431" sldId="276"/>
            <ac:picMk id="5" creationId="{A4954BC7-F990-4E00-AFDE-34B57D8B3B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671E-2F7E-44E5-94CE-26424DBE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C8483-9230-4757-8CE1-CC73EF9D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0655-3AAF-4623-A9C2-2DB436E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B88C-0AB9-4115-8269-72B8B72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3F2-E037-4B75-A63A-745EED88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7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E500-8D6F-4EBB-AF47-7BB1687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3CF33-6288-42EB-9316-BDACD26D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E5B7-8CEE-4174-B170-326486E2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92F3-1BAA-45CC-B24D-A02F0895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CDE9-D5AE-4C84-B27C-C575FDC7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B3A56-8B5A-4CFC-B163-96734ADB3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05800-C38C-4B8F-87BA-027F636F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CE3-614C-48A5-ACCE-D2DFD501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B2F8-7003-4CD1-811E-90A5DAC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D9B5-7FF5-4781-8096-E75D913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6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F22C-8051-48F2-B68D-A77DE8C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A69-B986-4EA5-A9FE-D7465F0A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384F-C9AF-46F7-A92B-D35DEB8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4E17-FE14-424E-908B-3AB049EB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44B-BB49-424A-AB44-6EAC0C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1F0-E0DD-428A-B72F-8ADE86A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43D-78D5-4122-BE02-54FB9D7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5301-BE2A-46ED-8454-BFFB53F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B6D5-0E39-4E24-96BB-36D70E1B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DB85-4716-49F4-B68B-A8601EB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DD07-C162-4760-9908-E3AB759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3977-FEAE-404A-B3CC-C629E7A1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8BEFC-E725-44DC-A341-EA48C214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3243-5E6D-4070-948E-E724944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4780-3BDD-4A9A-A930-8EA1AACD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15805-E8CD-4096-A2C4-287F0F5E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791-B334-42D2-8844-9B4EB9C2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E290-A986-4C1B-88FB-F66231F5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34E7-08DA-4ED2-BB3D-909CEFA7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F638D-403F-4386-BD74-ABABF931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771-2560-4768-BAA9-3F6B245E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01413-CC5C-43F0-B3DD-2AD172E7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D3D70-C0A6-4B5B-849B-6088345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BD785-984E-4A1A-8F2A-C2A1EF94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3A7-9E3F-4CFB-B59B-412F15CF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6C97-B0F0-44E6-B823-0CFEFFA5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587E-3026-4D79-BCDF-5AD652C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23352-EFB5-4836-8991-C5452B4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8BB00-AE2D-4893-B0D0-B780A27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DC86E-5A60-4945-BE22-DDD88365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45C0-F571-4F15-9304-0CA6D699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7F71-5BBB-47A4-AC90-84546436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CACE-94A8-48C4-988C-99D4BE28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725D-A434-4D3B-9479-900AD2A8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542D-C850-4094-8259-464302D4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718-1189-4CC3-84F8-512BCC57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062E-5918-4013-B8F4-2F64938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6049-B72A-421E-956B-E91992E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069A0-F98A-40E6-A4AF-BFA3127CD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ADCC4-7A40-4B06-B045-A58E8663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EBE4-8FCB-4C07-A907-032FBD48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059-68BB-4450-A396-ED5A5A1F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8B01-6870-4861-AFB0-FC32925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4625B-56D2-4F96-AA0A-3F9074B2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34E78-9DFD-4EFD-969D-FCF06C14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019F-3010-47E0-8B9E-D6F7B8A9D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A33B-744B-475E-8ECD-966AACEE20C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674-FED7-4AF6-B9A5-422E133A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6395-6D7B-439D-A832-8B306CCE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FA96-5AF1-4876-B0D9-A1BFFD34B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85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9B-0AA4-4B23-8F37-F1089D06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382"/>
            <a:ext cx="9144000" cy="1187083"/>
          </a:xfrm>
        </p:spPr>
        <p:txBody>
          <a:bodyPr/>
          <a:lstStyle/>
          <a:p>
            <a:r>
              <a:rPr lang="en-GB" dirty="0"/>
              <a:t>Barseq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F7C0-929F-492A-B35A-8D8A6A6F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492"/>
            <a:ext cx="9144000" cy="39389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OFC</a:t>
            </a:r>
          </a:p>
          <a:p>
            <a:pPr algn="l"/>
            <a:r>
              <a:rPr lang="en-GB" dirty="0"/>
              <a:t>Motor</a:t>
            </a:r>
          </a:p>
          <a:p>
            <a:pPr algn="l"/>
            <a:r>
              <a:rPr lang="en-GB" dirty="0" err="1"/>
              <a:t>Rstr</a:t>
            </a:r>
            <a:endParaRPr lang="en-GB" dirty="0"/>
          </a:p>
          <a:p>
            <a:pPr algn="l"/>
            <a:r>
              <a:rPr lang="en-GB" dirty="0" err="1"/>
              <a:t>SSctx</a:t>
            </a:r>
            <a:endParaRPr lang="en-GB" dirty="0"/>
          </a:p>
          <a:p>
            <a:pPr algn="l"/>
            <a:r>
              <a:rPr lang="en-GB" dirty="0" err="1"/>
              <a:t>Cstr</a:t>
            </a:r>
            <a:endParaRPr lang="en-GB" dirty="0"/>
          </a:p>
          <a:p>
            <a:pPr algn="l"/>
            <a:r>
              <a:rPr lang="en-GB" dirty="0" err="1"/>
              <a:t>Amyg</a:t>
            </a:r>
            <a:endParaRPr lang="en-GB" dirty="0"/>
          </a:p>
          <a:p>
            <a:pPr algn="l"/>
            <a:r>
              <a:rPr lang="en-GB" dirty="0" err="1"/>
              <a:t>VisIp</a:t>
            </a:r>
            <a:endParaRPr lang="en-GB" dirty="0"/>
          </a:p>
          <a:p>
            <a:pPr algn="l"/>
            <a:r>
              <a:rPr lang="en-GB" dirty="0" err="1"/>
              <a:t>VisC</a:t>
            </a:r>
            <a:endParaRPr lang="en-GB" dirty="0"/>
          </a:p>
          <a:p>
            <a:pPr algn="l"/>
            <a:r>
              <a:rPr lang="en-GB" dirty="0" err="1"/>
              <a:t>AudC</a:t>
            </a:r>
            <a:endParaRPr lang="en-GB" dirty="0"/>
          </a:p>
          <a:p>
            <a:pPr algn="l"/>
            <a:r>
              <a:rPr lang="en-GB" dirty="0" err="1"/>
              <a:t>Thal</a:t>
            </a:r>
            <a:endParaRPr lang="en-GB" dirty="0"/>
          </a:p>
          <a:p>
            <a:pPr algn="l"/>
            <a:r>
              <a:rPr lang="en-GB" dirty="0" err="1"/>
              <a:t>Tect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3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10A-EEF3-4DD2-98D8-1A2CE81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1437" cy="767389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Checks: Comparing observed Barseq data against replicated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C8727-EB3D-4161-862C-0C6F049D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4" y="4008336"/>
            <a:ext cx="10515600" cy="2401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229B7-9732-4DA6-8E24-182B82CF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9" y="1563458"/>
            <a:ext cx="10515600" cy="24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7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0DE4-3AAD-4498-A1F5-0BD1DDCD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a single set of replicated data. Below we present the findings for mouse 1. The same comparison could be carried out to all </a:t>
            </a:r>
            <a:r>
              <a:rPr lang="en-GB" sz="1500"/>
              <a:t>the remaining mice as well.</a:t>
            </a: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54BC7-F990-4E00-AFDE-34B57D8B3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357"/>
            <a:ext cx="8511330" cy="49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30 clusters: Neurons are reordered by the k-means allocation.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CDAAF-08C0-4E38-9EB2-709ADE5A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220"/>
            <a:ext cx="7606417" cy="45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B2D-E67E-4076-8452-280B0264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50 clusters: Neurons are reordered by the k-means allocation.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D9784-D00D-4F7F-B2B0-6C23E9B56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776"/>
            <a:ext cx="7548341" cy="45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E7FDA-3D5D-41CF-BC61-AB1DB9D6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3" y="1792070"/>
            <a:ext cx="725223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65EB0E-FEB5-4BDF-B27A-DCB83305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K-means with 70 clusters: Neurons are reordered by the k-means allocation. </a:t>
            </a:r>
          </a:p>
        </p:txBody>
      </p:sp>
    </p:spTree>
    <p:extLst>
      <p:ext uri="{BB962C8B-B14F-4D97-AF65-F5344CB8AC3E}">
        <p14:creationId xmlns:p14="http://schemas.microsoft.com/office/powerpoint/2010/main" val="67606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C020D-51FC-4EB9-8B4A-AC0F0DC5A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8" y="982639"/>
            <a:ext cx="7453418" cy="51943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27907D-1FA8-4A45-8490-5CE0A948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29"/>
            <a:ext cx="10515600" cy="901613"/>
          </a:xfrm>
        </p:spPr>
        <p:txBody>
          <a:bodyPr>
            <a:normAutofit/>
          </a:bodyPr>
          <a:lstStyle/>
          <a:p>
            <a:r>
              <a:rPr lang="en-GB" sz="1500" dirty="0"/>
              <a:t>Binomial result </a:t>
            </a:r>
          </a:p>
        </p:txBody>
      </p:sp>
    </p:spTree>
    <p:extLst>
      <p:ext uri="{BB962C8B-B14F-4D97-AF65-F5344CB8AC3E}">
        <p14:creationId xmlns:p14="http://schemas.microsoft.com/office/powerpoint/2010/main" val="193883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0957-EB80-4CC7-85B5-334ACCD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Variation of Information (standardized to values between 0 to 1) between clustering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3B6B0-7D67-4290-BFD2-4040CA5B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797"/>
            <a:ext cx="540142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557A-556C-4337-B05C-8A6AB858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466609"/>
            <a:ext cx="10515600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For some large Bayesian motifs, we plot the projection strength of neurons, color-coded by the corresponding Binomial motifs.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67CB6-4489-4DB6-9C42-6BEC7267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" y="1568742"/>
            <a:ext cx="5199078" cy="324942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ED646AE-8A97-48B4-94C3-5C340B479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11" y="1568742"/>
            <a:ext cx="5199078" cy="3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029052-EB80-481B-9DA8-D817CA461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" y="1331515"/>
            <a:ext cx="5455279" cy="340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65204-3BF6-4A0E-9AEA-236670A6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29" y="1331514"/>
            <a:ext cx="5455279" cy="34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5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34BD43-770D-412E-9A14-B58F7133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6" y="1387555"/>
            <a:ext cx="5497224" cy="34357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B8A1F-A582-4090-89FA-9178A31E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93" y="1387554"/>
            <a:ext cx="5497224" cy="34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8B2BDB2C-E702-4D7B-B403-697326B7B142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149 clusters (motifs) in total: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99822-B9F2-4048-85DA-1E944C8D9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545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0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1C247-EEE5-41F2-AC2A-F0C68B97B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0" y="1089695"/>
            <a:ext cx="5733875" cy="3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6CE03-61EA-4D10-91CE-F9B7EC0A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" y="1302215"/>
            <a:ext cx="5799869" cy="362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FAEE7-D896-45E9-A15E-EC86C3F38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43" y="1302215"/>
            <a:ext cx="5799868" cy="36249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95A6A2-31A7-4618-A744-6CE6D3CE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74" y="474998"/>
            <a:ext cx="10515600" cy="57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For some large Binomial motifs, we plot the projection strength of neurons, color-coded by the corresponding Bayesian motifs.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D09BB4-C614-4850-94B0-8305631F2FFF}"/>
              </a:ext>
            </a:extLst>
          </p:cNvPr>
          <p:cNvSpPr txBox="1">
            <a:spLocks/>
          </p:cNvSpPr>
          <p:nvPr/>
        </p:nvSpPr>
        <p:spPr>
          <a:xfrm>
            <a:off x="374708" y="5555785"/>
            <a:ext cx="10515600" cy="57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500" dirty="0"/>
              <a:t>And there are 12 other Binomial motifs with more than </a:t>
            </a:r>
            <a:r>
              <a:rPr lang="en-GB" sz="1500"/>
              <a:t>100 neurons.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38423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CF1AF0-EE86-43BD-AA89-5AC70CA1F6D5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66965-3AA0-49FD-8323-882EC8BAC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0" y="480977"/>
            <a:ext cx="10991193" cy="6182547"/>
          </a:xfrm>
        </p:spPr>
      </p:pic>
    </p:spTree>
    <p:extLst>
      <p:ext uri="{BB962C8B-B14F-4D97-AF65-F5344CB8AC3E}">
        <p14:creationId xmlns:p14="http://schemas.microsoft.com/office/powerpoint/2010/main" val="27412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DC62B-269B-4822-A9E9-CD4AAA91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95" y="914876"/>
            <a:ext cx="5682286" cy="4454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20516-D44D-46C8-9367-5E22A973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2" y="914875"/>
            <a:ext cx="5682288" cy="44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D7F6A-6F5A-4009-A93A-67916124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95" y="629174"/>
            <a:ext cx="7829951" cy="5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8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4B11-D138-4CEB-9A6C-0AFF374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06EA-1A12-46BC-A6F1-D1220843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AA2-AE4E-4E1F-844F-3E8007C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500" dirty="0"/>
              <a:t>Comparison of allocation proportions across any two mice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DADCC0-A2BB-46FA-AFE9-D782EE37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4" y="2035219"/>
            <a:ext cx="11239152" cy="2809788"/>
          </a:xfrm>
        </p:spPr>
      </p:pic>
    </p:spTree>
    <p:extLst>
      <p:ext uri="{BB962C8B-B14F-4D97-AF65-F5344CB8AC3E}">
        <p14:creationId xmlns:p14="http://schemas.microsoft.com/office/powerpoint/2010/main" val="247852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80B-7B83-429E-B810-1B12163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F88AF-EE71-49F7-AC98-24D0F5AB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583-7E59-430E-804B-8FE25A88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000"/>
          </a:xfrm>
        </p:spPr>
        <p:txBody>
          <a:bodyPr>
            <a:normAutofit/>
          </a:bodyPr>
          <a:lstStyle/>
          <a:p>
            <a:r>
              <a:rPr lang="en-GB" sz="1500" dirty="0"/>
              <a:t>Example of significant difference in component probabilities between two mice: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0299-27F7-4478-B45C-26418AE9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1" y="1851200"/>
            <a:ext cx="8703141" cy="4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271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Barseq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allocation proportions across any two mice</vt:lpstr>
      <vt:lpstr>Probability of having the projection strength greater than 0.01 for each cluster and region:</vt:lpstr>
      <vt:lpstr>Example of significant difference in component probabilities between two mice:</vt:lpstr>
      <vt:lpstr>Posterior Predictive Checks: Comparing observed Barseq data against replicated data</vt:lpstr>
      <vt:lpstr>We can also carry out posterior predictive check with a single set of replicated data. Below we present the findings for mouse 1. The same comparison could be carried out to all the remaining mice as well.</vt:lpstr>
      <vt:lpstr>K-means with 30 clusters: Neurons are reordered by the k-means allocation. </vt:lpstr>
      <vt:lpstr>K-means with 50 clusters: Neurons are reordered by the k-means allocation. </vt:lpstr>
      <vt:lpstr>K-means with 70 clusters: Neurons are reordered by the k-means allocation. </vt:lpstr>
      <vt:lpstr>Binomial result </vt:lpstr>
      <vt:lpstr>Variation of Information (standardized to values between 0 to 1) between clustering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10</cp:revision>
  <dcterms:created xsi:type="dcterms:W3CDTF">2024-03-13T14:50:16Z</dcterms:created>
  <dcterms:modified xsi:type="dcterms:W3CDTF">2024-03-19T17:32:44Z</dcterms:modified>
</cp:coreProperties>
</file>