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74" r:id="rId9"/>
    <p:sldId id="261" r:id="rId10"/>
    <p:sldId id="277" r:id="rId11"/>
    <p:sldId id="276" r:id="rId12"/>
    <p:sldId id="278" r:id="rId13"/>
    <p:sldId id="279" r:id="rId14"/>
    <p:sldId id="280" r:id="rId15"/>
    <p:sldId id="262" r:id="rId16"/>
    <p:sldId id="26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E4A59A0-F615-4FCC-B59E-000CCD6E6934}">
          <p14:sldIdLst>
            <p14:sldId id="256"/>
          </p14:sldIdLst>
        </p14:section>
        <p14:section name="Bayesian" id="{2981D6DF-C1D0-4A47-8EA2-000DE163438E}">
          <p14:sldIdLst>
            <p14:sldId id="257"/>
            <p14:sldId id="258"/>
            <p14:sldId id="259"/>
            <p14:sldId id="260"/>
            <p14:sldId id="264"/>
            <p14:sldId id="267"/>
            <p14:sldId id="274"/>
            <p14:sldId id="261"/>
            <p14:sldId id="277"/>
            <p14:sldId id="276"/>
            <p14:sldId id="278"/>
            <p14:sldId id="279"/>
            <p14:sldId id="280"/>
          </p14:sldIdLst>
        </p14:section>
        <p14:section name="k-means" id="{F22F1C75-4AA0-423B-A0AA-8C6D7020DBAB}">
          <p14:sldIdLst>
            <p14:sldId id="262"/>
            <p14:sldId id="263"/>
            <p14:sldId id="268"/>
          </p14:sldIdLst>
        </p14:section>
        <p14:section name="Binomial" id="{11188551-8B90-4221-BFE8-7BA8199B37F4}">
          <p14:sldIdLst/>
        </p14:section>
        <p14:section name="comparison" id="{1BF3087A-CA41-4AF4-BFCC-1A79AD143C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9067584E-2DD1-48C8-A955-D83C4E6865F3}"/>
    <pc:docChg chg="custSel addSld modSld modSection">
      <pc:chgData name="Jinlu Liu" userId="78a8ae01-c209-4833-a803-14efb296c1fa" providerId="ADAL" clId="{9067584E-2DD1-48C8-A955-D83C4E6865F3}" dt="2024-03-19T17:32:43.836" v="944" actId="20577"/>
      <pc:docMkLst>
        <pc:docMk/>
      </pc:docMkLst>
      <pc:sldChg chg="modSp mod">
        <pc:chgData name="Jinlu Liu" userId="78a8ae01-c209-4833-a803-14efb296c1fa" providerId="ADAL" clId="{9067584E-2DD1-48C8-A955-D83C4E6865F3}" dt="2024-03-19T16:46:02.186" v="509" actId="20577"/>
        <pc:sldMkLst>
          <pc:docMk/>
          <pc:sldMk cId="2303705830" sldId="257"/>
        </pc:sldMkLst>
        <pc:spChg chg="mod">
          <ac:chgData name="Jinlu Liu" userId="78a8ae01-c209-4833-a803-14efb296c1fa" providerId="ADAL" clId="{9067584E-2DD1-48C8-A955-D83C4E6865F3}" dt="2024-03-19T16:46:02.186" v="509" actId="20577"/>
          <ac:spMkLst>
            <pc:docMk/>
            <pc:sldMk cId="2303705830" sldId="257"/>
            <ac:spMk id="6" creationId="{8B2BDB2C-E702-4D7B-B403-697326B7B142}"/>
          </ac:spMkLst>
        </pc:spChg>
        <pc:picChg chg="mod">
          <ac:chgData name="Jinlu Liu" userId="78a8ae01-c209-4833-a803-14efb296c1fa" providerId="ADAL" clId="{9067584E-2DD1-48C8-A955-D83C4E6865F3}" dt="2024-03-19T16:45:59.597" v="505" actId="1076"/>
          <ac:picMkLst>
            <pc:docMk/>
            <pc:sldMk cId="2303705830" sldId="257"/>
            <ac:picMk id="7" creationId="{74C99822-B9F2-4048-85DA-1E944C8D9515}"/>
          </ac:picMkLst>
        </pc:picChg>
      </pc:sldChg>
      <pc:sldChg chg="addSp delSp modSp mod">
        <pc:chgData name="Jinlu Liu" userId="78a8ae01-c209-4833-a803-14efb296c1fa" providerId="ADAL" clId="{9067584E-2DD1-48C8-A955-D83C4E6865F3}" dt="2024-03-18T14:34:58.297" v="98" actId="1076"/>
        <pc:sldMkLst>
          <pc:docMk/>
          <pc:sldMk cId="654275408" sldId="266"/>
        </pc:sldMkLst>
        <pc:spChg chg="mod">
          <ac:chgData name="Jinlu Liu" userId="78a8ae01-c209-4833-a803-14efb296c1fa" providerId="ADAL" clId="{9067584E-2DD1-48C8-A955-D83C4E6865F3}" dt="2024-03-18T14:34:54.530" v="97" actId="20577"/>
          <ac:spMkLst>
            <pc:docMk/>
            <pc:sldMk cId="654275408" sldId="266"/>
            <ac:spMk id="2" creationId="{F60F0957-EB80-4CC7-85B5-334ACCD739D9}"/>
          </ac:spMkLst>
        </pc:spChg>
        <pc:picChg chg="add del mod">
          <ac:chgData name="Jinlu Liu" userId="78a8ae01-c209-4833-a803-14efb296c1fa" providerId="ADAL" clId="{9067584E-2DD1-48C8-A955-D83C4E6865F3}" dt="2024-03-18T14:34:14.039" v="3" actId="478"/>
          <ac:picMkLst>
            <pc:docMk/>
            <pc:sldMk cId="654275408" sldId="266"/>
            <ac:picMk id="7" creationId="{F258658A-5387-4FF9-847D-9218992D66D3}"/>
          </ac:picMkLst>
        </pc:picChg>
        <pc:picChg chg="add mod">
          <ac:chgData name="Jinlu Liu" userId="78a8ae01-c209-4833-a803-14efb296c1fa" providerId="ADAL" clId="{9067584E-2DD1-48C8-A955-D83C4E6865F3}" dt="2024-03-18T14:34:58.297" v="98" actId="1076"/>
          <ac:picMkLst>
            <pc:docMk/>
            <pc:sldMk cId="654275408" sldId="266"/>
            <ac:picMk id="9" creationId="{B4A3B6B0-7D67-4290-BFD2-4040CA5B2DEC}"/>
          </ac:picMkLst>
        </pc:picChg>
      </pc:sldChg>
      <pc:sldChg chg="modSp mod">
        <pc:chgData name="Jinlu Liu" userId="78a8ae01-c209-4833-a803-14efb296c1fa" providerId="ADAL" clId="{9067584E-2DD1-48C8-A955-D83C4E6865F3}" dt="2024-03-19T17:02:04.636" v="510" actId="255"/>
        <pc:sldMkLst>
          <pc:docMk/>
          <pc:sldMk cId="2478525457" sldId="267"/>
        </pc:sldMkLst>
        <pc:spChg chg="mod">
          <ac:chgData name="Jinlu Liu" userId="78a8ae01-c209-4833-a803-14efb296c1fa" providerId="ADAL" clId="{9067584E-2DD1-48C8-A955-D83C4E6865F3}" dt="2024-03-19T17:02:04.636" v="510" actId="255"/>
          <ac:spMkLst>
            <pc:docMk/>
            <pc:sldMk cId="2478525457" sldId="267"/>
            <ac:spMk id="2" creationId="{ECD9DAA2-AE4E-4E1F-844F-3E8007CF8990}"/>
          </ac:spMkLst>
        </pc:spChg>
      </pc:sldChg>
      <pc:sldChg chg="addSp delSp modSp new mod">
        <pc:chgData name="Jinlu Liu" userId="78a8ae01-c209-4833-a803-14efb296c1fa" providerId="ADAL" clId="{9067584E-2DD1-48C8-A955-D83C4E6865F3}" dt="2024-03-18T15:47:54.440" v="371" actId="1076"/>
        <pc:sldMkLst>
          <pc:docMk/>
          <pc:sldMk cId="1062846705" sldId="269"/>
        </pc:sldMkLst>
        <pc:spChg chg="del">
          <ac:chgData name="Jinlu Liu" userId="78a8ae01-c209-4833-a803-14efb296c1fa" providerId="ADAL" clId="{9067584E-2DD1-48C8-A955-D83C4E6865F3}" dt="2024-03-18T14:45:29.105" v="99" actId="478"/>
          <ac:spMkLst>
            <pc:docMk/>
            <pc:sldMk cId="1062846705" sldId="269"/>
            <ac:spMk id="2" creationId="{59C2C86D-A72A-42B1-812C-C7C161FFAFE0}"/>
          </ac:spMkLst>
        </pc:spChg>
        <pc:spChg chg="mod">
          <ac:chgData name="Jinlu Liu" userId="78a8ae01-c209-4833-a803-14efb296c1fa" providerId="ADAL" clId="{9067584E-2DD1-48C8-A955-D83C4E6865F3}" dt="2024-03-18T14:46:32.181" v="313" actId="1076"/>
          <ac:spMkLst>
            <pc:docMk/>
            <pc:sldMk cId="1062846705" sldId="269"/>
            <ac:spMk id="3" creationId="{2272557A-556C-4337-B05C-8A6AB8580132}"/>
          </ac:spMkLst>
        </pc:sp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5" creationId="{98967CB6-4489-4DB6-9C42-6BEC7267FD81}"/>
          </ac:picMkLst>
        </pc:pic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6" creationId="{EED646AE-8A97-48B4-94C3-5C340B479A69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00.922" v="356" actId="1076"/>
        <pc:sldMkLst>
          <pc:docMk/>
          <pc:sldMk cId="2054459301" sldId="270"/>
        </pc:sldMkLst>
        <pc:spChg chg="del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2" creationId="{11B9B30C-DC8E-4FA7-8EAD-11AEBA11B675}"/>
          </ac:spMkLst>
        </pc:spChg>
        <pc:spChg chg="del">
          <ac:chgData name="Jinlu Liu" userId="78a8ae01-c209-4833-a803-14efb296c1fa" providerId="ADAL" clId="{9067584E-2DD1-48C8-A955-D83C4E6865F3}" dt="2024-03-18T15:12:55.357" v="321"/>
          <ac:spMkLst>
            <pc:docMk/>
            <pc:sldMk cId="2054459301" sldId="270"/>
            <ac:spMk id="3" creationId="{0F68CEB7-0B5B-4037-8B8F-C11D412BACAA}"/>
          </ac:spMkLst>
        </pc:spChg>
        <pc:spChg chg="add del mod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7" creationId="{AB7BFCE2-C919-4B94-B07C-3C5DA8F3B734}"/>
          </ac:spMkLst>
        </pc:spChg>
        <pc:spChg chg="add del mod">
          <ac:chgData name="Jinlu Liu" userId="78a8ae01-c209-4833-a803-14efb296c1fa" providerId="ADAL" clId="{9067584E-2DD1-48C8-A955-D83C4E6865F3}" dt="2024-03-18T15:46:41.501" v="349" actId="478"/>
          <ac:spMkLst>
            <pc:docMk/>
            <pc:sldMk cId="2054459301" sldId="270"/>
            <ac:spMk id="11" creationId="{79E4B960-80BE-49BD-BF3D-9F67FFF11747}"/>
          </ac:spMkLst>
        </pc:spChg>
        <pc:picChg chg="add del mod">
          <ac:chgData name="Jinlu Liu" userId="78a8ae01-c209-4833-a803-14efb296c1fa" providerId="ADAL" clId="{9067584E-2DD1-48C8-A955-D83C4E6865F3}" dt="2024-03-18T15:13:33.411" v="333" actId="21"/>
          <ac:picMkLst>
            <pc:docMk/>
            <pc:sldMk cId="2054459301" sldId="270"/>
            <ac:picMk id="5" creationId="{5D1C6DFF-CFEF-4EA2-938C-07C4E288828A}"/>
          </ac:picMkLst>
        </pc:picChg>
        <pc:picChg chg="add mod">
          <ac:chgData name="Jinlu Liu" userId="78a8ae01-c209-4833-a803-14efb296c1fa" providerId="ADAL" clId="{9067584E-2DD1-48C8-A955-D83C4E6865F3}" dt="2024-03-18T15:20:20.145" v="346" actId="14100"/>
          <ac:picMkLst>
            <pc:docMk/>
            <pc:sldMk cId="2054459301" sldId="270"/>
            <ac:picMk id="8" creationId="{33029052-EB80-481B-9DA8-D817CA461773}"/>
          </ac:picMkLst>
        </pc:picChg>
        <pc:picChg chg="add del mod">
          <ac:chgData name="Jinlu Liu" userId="78a8ae01-c209-4833-a803-14efb296c1fa" providerId="ADAL" clId="{9067584E-2DD1-48C8-A955-D83C4E6865F3}" dt="2024-03-18T15:46:25.344" v="348" actId="478"/>
          <ac:picMkLst>
            <pc:docMk/>
            <pc:sldMk cId="2054459301" sldId="270"/>
            <ac:picMk id="9" creationId="{E5B81FB4-365F-4767-967C-66C6C7A89C10}"/>
          </ac:picMkLst>
        </pc:picChg>
        <pc:picChg chg="add mod">
          <ac:chgData name="Jinlu Liu" userId="78a8ae01-c209-4833-a803-14efb296c1fa" providerId="ADAL" clId="{9067584E-2DD1-48C8-A955-D83C4E6865F3}" dt="2024-03-18T15:47:00.922" v="356" actId="1076"/>
          <ac:picMkLst>
            <pc:docMk/>
            <pc:sldMk cId="2054459301" sldId="270"/>
            <ac:picMk id="13" creationId="{F0865204-3BF6-4A0E-9AEA-236670A668E5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41.203" v="368" actId="1076"/>
        <pc:sldMkLst>
          <pc:docMk/>
          <pc:sldMk cId="255377094" sldId="271"/>
        </pc:sldMkLst>
        <pc:spChg chg="del">
          <ac:chgData name="Jinlu Liu" userId="78a8ae01-c209-4833-a803-14efb296c1fa" providerId="ADAL" clId="{9067584E-2DD1-48C8-A955-D83C4E6865F3}" dt="2024-03-18T15:47:19.904" v="358" actId="478"/>
          <ac:spMkLst>
            <pc:docMk/>
            <pc:sldMk cId="255377094" sldId="271"/>
            <ac:spMk id="2" creationId="{9EDA222B-D7AF-4842-B562-B88F5DD0CF33}"/>
          </ac:spMkLst>
        </pc:spChg>
        <pc:spChg chg="del">
          <ac:chgData name="Jinlu Liu" userId="78a8ae01-c209-4833-a803-14efb296c1fa" providerId="ADAL" clId="{9067584E-2DD1-48C8-A955-D83C4E6865F3}" dt="2024-03-18T15:13:14.534" v="328"/>
          <ac:spMkLst>
            <pc:docMk/>
            <pc:sldMk cId="255377094" sldId="271"/>
            <ac:spMk id="3" creationId="{A9139F86-BEBC-4499-89AE-6B3F36860D79}"/>
          </ac:spMkLst>
        </pc:spChg>
        <pc:spChg chg="add del mod">
          <ac:chgData name="Jinlu Liu" userId="78a8ae01-c209-4833-a803-14efb296c1fa" providerId="ADAL" clId="{9067584E-2DD1-48C8-A955-D83C4E6865F3}" dt="2024-03-18T15:47:18.014" v="357"/>
          <ac:spMkLst>
            <pc:docMk/>
            <pc:sldMk cId="255377094" sldId="271"/>
            <ac:spMk id="7" creationId="{B5C86B2E-B6F3-4977-8D65-E069DBBEA84C}"/>
          </ac:spMkLst>
        </pc:spChg>
        <pc:picChg chg="add del mod">
          <ac:chgData name="Jinlu Liu" userId="78a8ae01-c209-4833-a803-14efb296c1fa" providerId="ADAL" clId="{9067584E-2DD1-48C8-A955-D83C4E6865F3}" dt="2024-03-18T15:13:47.668" v="339" actId="21"/>
          <ac:picMkLst>
            <pc:docMk/>
            <pc:sldMk cId="255377094" sldId="271"/>
            <ac:picMk id="5" creationId="{0DF2867E-81FB-42FB-B9CC-267FC524ABBD}"/>
          </ac:picMkLst>
        </pc:picChg>
        <pc:picChg chg="add mod">
          <ac:chgData name="Jinlu Liu" userId="78a8ae01-c209-4833-a803-14efb296c1fa" providerId="ADAL" clId="{9067584E-2DD1-48C8-A955-D83C4E6865F3}" dt="2024-03-18T15:47:24.185" v="361" actId="1076"/>
          <ac:picMkLst>
            <pc:docMk/>
            <pc:sldMk cId="255377094" sldId="271"/>
            <ac:picMk id="9" creationId="{9734BD43-770D-412E-9A14-B58F7133DDF7}"/>
          </ac:picMkLst>
        </pc:picChg>
        <pc:picChg chg="add mod">
          <ac:chgData name="Jinlu Liu" userId="78a8ae01-c209-4833-a803-14efb296c1fa" providerId="ADAL" clId="{9067584E-2DD1-48C8-A955-D83C4E6865F3}" dt="2024-03-18T15:47:41.203" v="368" actId="1076"/>
          <ac:picMkLst>
            <pc:docMk/>
            <pc:sldMk cId="255377094" sldId="271"/>
            <ac:picMk id="11" creationId="{B3BB8A1F-A582-4090-89FA-9178A31EA0A0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8:31.319" v="378" actId="14100"/>
        <pc:sldMkLst>
          <pc:docMk/>
          <pc:sldMk cId="280099353" sldId="272"/>
        </pc:sldMkLst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2" creationId="{C8AFB7CB-5C2E-497C-A29A-D65F76799094}"/>
          </ac:spMkLst>
        </pc:spChg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3" creationId="{EE11A29F-4392-4987-A326-AF93C19E3183}"/>
          </ac:spMkLst>
        </pc:spChg>
        <pc:picChg chg="add mod">
          <ac:chgData name="Jinlu Liu" userId="78a8ae01-c209-4833-a803-14efb296c1fa" providerId="ADAL" clId="{9067584E-2DD1-48C8-A955-D83C4E6865F3}" dt="2024-03-18T15:48:31.319" v="378" actId="14100"/>
          <ac:picMkLst>
            <pc:docMk/>
            <pc:sldMk cId="280099353" sldId="272"/>
            <ac:picMk id="5" creationId="{6C51C247-EEE5-41F2-AC2A-F0C68B97BF81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6:26:37.087" v="503" actId="20577"/>
        <pc:sldMkLst>
          <pc:docMk/>
          <pc:sldMk cId="3384237116" sldId="273"/>
        </pc:sldMkLst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2" creationId="{AC25FBF1-E499-4F91-AE39-ABE82C848EEA}"/>
          </ac:spMkLst>
        </pc:spChg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3" creationId="{046BF75B-97E0-4EC1-A036-4F1349C1F254}"/>
          </ac:spMkLst>
        </pc:spChg>
        <pc:spChg chg="add mod">
          <ac:chgData name="Jinlu Liu" userId="78a8ae01-c209-4833-a803-14efb296c1fa" providerId="ADAL" clId="{9067584E-2DD1-48C8-A955-D83C4E6865F3}" dt="2024-03-18T16:06:00.194" v="408" actId="1076"/>
          <ac:spMkLst>
            <pc:docMk/>
            <pc:sldMk cId="3384237116" sldId="273"/>
            <ac:spMk id="8" creationId="{F795A6A2-31A7-4618-A744-6CE6D3CE5FC6}"/>
          </ac:spMkLst>
        </pc:spChg>
        <pc:spChg chg="add mod">
          <ac:chgData name="Jinlu Liu" userId="78a8ae01-c209-4833-a803-14efb296c1fa" providerId="ADAL" clId="{9067584E-2DD1-48C8-A955-D83C4E6865F3}" dt="2024-03-18T16:26:37.087" v="503" actId="20577"/>
          <ac:spMkLst>
            <pc:docMk/>
            <pc:sldMk cId="3384237116" sldId="273"/>
            <ac:spMk id="9" creationId="{75D09BB4-C614-4850-94B0-8305631F2FFF}"/>
          </ac:spMkLst>
        </pc:spChg>
        <pc:picChg chg="add mod">
          <ac:chgData name="Jinlu Liu" userId="78a8ae01-c209-4833-a803-14efb296c1fa" providerId="ADAL" clId="{9067584E-2DD1-48C8-A955-D83C4E6865F3}" dt="2024-03-18T16:05:18.716" v="387" actId="1076"/>
          <ac:picMkLst>
            <pc:docMk/>
            <pc:sldMk cId="3384237116" sldId="273"/>
            <ac:picMk id="5" creationId="{3E86CE03-61EA-4D10-91CE-F9B7EC0A55FD}"/>
          </ac:picMkLst>
        </pc:picChg>
        <pc:picChg chg="add mod">
          <ac:chgData name="Jinlu Liu" userId="78a8ae01-c209-4833-a803-14efb296c1fa" providerId="ADAL" clId="{9067584E-2DD1-48C8-A955-D83C4E6865F3}" dt="2024-03-18T16:05:28.947" v="390" actId="14100"/>
          <ac:picMkLst>
            <pc:docMk/>
            <pc:sldMk cId="3384237116" sldId="273"/>
            <ac:picMk id="7" creationId="{570FAEE7-D896-45E9-A15E-EC86C3F3891B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06:19.767" v="516"/>
        <pc:sldMkLst>
          <pc:docMk/>
          <pc:sldMk cId="978135275" sldId="274"/>
        </pc:sldMkLst>
        <pc:spChg chg="mod">
          <ac:chgData name="Jinlu Liu" userId="78a8ae01-c209-4833-a803-14efb296c1fa" providerId="ADAL" clId="{9067584E-2DD1-48C8-A955-D83C4E6865F3}" dt="2024-03-19T17:06:19.767" v="516"/>
          <ac:spMkLst>
            <pc:docMk/>
            <pc:sldMk cId="978135275" sldId="274"/>
            <ac:spMk id="2" creationId="{4A7D980B-7B83-429E-B810-1B121633A43B}"/>
          </ac:spMkLst>
        </pc:spChg>
        <pc:spChg chg="del">
          <ac:chgData name="Jinlu Liu" userId="78a8ae01-c209-4833-a803-14efb296c1fa" providerId="ADAL" clId="{9067584E-2DD1-48C8-A955-D83C4E6865F3}" dt="2024-03-19T17:06:04.879" v="512" actId="478"/>
          <ac:spMkLst>
            <pc:docMk/>
            <pc:sldMk cId="978135275" sldId="274"/>
            <ac:spMk id="3" creationId="{D0FFFAD2-B6F9-4128-AC16-B25B96F9AC89}"/>
          </ac:spMkLst>
        </pc:spChg>
        <pc:picChg chg="add mod">
          <ac:chgData name="Jinlu Liu" userId="78a8ae01-c209-4833-a803-14efb296c1fa" providerId="ADAL" clId="{9067584E-2DD1-48C8-A955-D83C4E6865F3}" dt="2024-03-19T17:06:05.767" v="513"/>
          <ac:picMkLst>
            <pc:docMk/>
            <pc:sldMk cId="978135275" sldId="274"/>
            <ac:picMk id="5" creationId="{E76F88AF-EE71-49F7-AC98-24D0F5ABD5F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24:15.304" v="628" actId="20577"/>
        <pc:sldMkLst>
          <pc:docMk/>
          <pc:sldMk cId="1865936040" sldId="275"/>
        </pc:sldMkLst>
        <pc:spChg chg="mod">
          <ac:chgData name="Jinlu Liu" userId="78a8ae01-c209-4833-a803-14efb296c1fa" providerId="ADAL" clId="{9067584E-2DD1-48C8-A955-D83C4E6865F3}" dt="2024-03-19T17:24:15.304" v="628" actId="20577"/>
          <ac:spMkLst>
            <pc:docMk/>
            <pc:sldMk cId="1865936040" sldId="275"/>
            <ac:spMk id="2" creationId="{4168C583-7E59-430E-804B-8FE25A882227}"/>
          </ac:spMkLst>
        </pc:spChg>
        <pc:spChg chg="del">
          <ac:chgData name="Jinlu Liu" userId="78a8ae01-c209-4833-a803-14efb296c1fa" providerId="ADAL" clId="{9067584E-2DD1-48C8-A955-D83C4E6865F3}" dt="2024-03-19T17:23:29.641" v="518" actId="478"/>
          <ac:spMkLst>
            <pc:docMk/>
            <pc:sldMk cId="1865936040" sldId="275"/>
            <ac:spMk id="3" creationId="{B811ECBC-8F06-495D-A9E2-2D1CB81062F0}"/>
          </ac:spMkLst>
        </pc:spChg>
        <pc:picChg chg="add mod">
          <ac:chgData name="Jinlu Liu" userId="78a8ae01-c209-4833-a803-14efb296c1fa" providerId="ADAL" clId="{9067584E-2DD1-48C8-A955-D83C4E6865F3}" dt="2024-03-19T17:23:34.566" v="523" actId="1076"/>
          <ac:picMkLst>
            <pc:docMk/>
            <pc:sldMk cId="1865936040" sldId="275"/>
            <ac:picMk id="5" creationId="{A5E00299-27F7-4478-B45C-26418AE9683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32:43.836" v="944" actId="20577"/>
        <pc:sldMkLst>
          <pc:docMk/>
          <pc:sldMk cId="345600431" sldId="276"/>
        </pc:sldMkLst>
        <pc:spChg chg="mod">
          <ac:chgData name="Jinlu Liu" userId="78a8ae01-c209-4833-a803-14efb296c1fa" providerId="ADAL" clId="{9067584E-2DD1-48C8-A955-D83C4E6865F3}" dt="2024-03-19T17:32:43.836" v="944" actId="20577"/>
          <ac:spMkLst>
            <pc:docMk/>
            <pc:sldMk cId="345600431" sldId="276"/>
            <ac:spMk id="2" creationId="{59F70DE4-3AAD-4498-A1F5-0BD1DDCDA8AA}"/>
          </ac:spMkLst>
        </pc:spChg>
        <pc:spChg chg="del">
          <ac:chgData name="Jinlu Liu" userId="78a8ae01-c209-4833-a803-14efb296c1fa" providerId="ADAL" clId="{9067584E-2DD1-48C8-A955-D83C4E6865F3}" dt="2024-03-19T17:30:09.817" v="734" actId="478"/>
          <ac:spMkLst>
            <pc:docMk/>
            <pc:sldMk cId="345600431" sldId="276"/>
            <ac:spMk id="3" creationId="{FF396A5F-3F8E-4512-BCC2-40D70F7161B9}"/>
          </ac:spMkLst>
        </pc:spChg>
        <pc:picChg chg="add mod">
          <ac:chgData name="Jinlu Liu" userId="78a8ae01-c209-4833-a803-14efb296c1fa" providerId="ADAL" clId="{9067584E-2DD1-48C8-A955-D83C4E6865F3}" dt="2024-03-19T17:31:42.099" v="737" actId="1076"/>
          <ac:picMkLst>
            <pc:docMk/>
            <pc:sldMk cId="345600431" sldId="276"/>
            <ac:picMk id="5" creationId="{A4954BC7-F990-4E00-AFDE-34B57D8B3B38}"/>
          </ac:picMkLst>
        </pc:picChg>
      </pc:sldChg>
    </pc:docChg>
  </pc:docChgLst>
  <pc:docChgLst>
    <pc:chgData name="Jinlu Liu" userId="78a8ae01-c209-4833-a803-14efb296c1fa" providerId="ADAL" clId="{84474861-6A75-48C5-AA8F-E47B908A5E85}"/>
    <pc:docChg chg="custSel addSld delSld modSld modSection">
      <pc:chgData name="Jinlu Liu" userId="78a8ae01-c209-4833-a803-14efb296c1fa" providerId="ADAL" clId="{84474861-6A75-48C5-AA8F-E47B908A5E85}" dt="2024-04-26T07:59:28.632" v="129" actId="1076"/>
      <pc:docMkLst>
        <pc:docMk/>
      </pc:docMkLst>
      <pc:sldChg chg="addSp delSp modSp mod">
        <pc:chgData name="Jinlu Liu" userId="78a8ae01-c209-4833-a803-14efb296c1fa" providerId="ADAL" clId="{84474861-6A75-48C5-AA8F-E47B908A5E85}" dt="2024-04-26T07:55:07.799" v="10" actId="20577"/>
        <pc:sldMkLst>
          <pc:docMk/>
          <pc:sldMk cId="2303705830" sldId="257"/>
        </pc:sldMkLst>
        <pc:spChg chg="add del">
          <ac:chgData name="Jinlu Liu" userId="78a8ae01-c209-4833-a803-14efb296c1fa" providerId="ADAL" clId="{84474861-6A75-48C5-AA8F-E47B908A5E85}" dt="2024-04-26T07:54:56.243" v="2" actId="478"/>
          <ac:spMkLst>
            <pc:docMk/>
            <pc:sldMk cId="2303705830" sldId="257"/>
            <ac:spMk id="5" creationId="{68F745C8-31BC-479F-BBC6-2B38F17D62C0}"/>
          </ac:spMkLst>
        </pc:spChg>
        <pc:spChg chg="mod">
          <ac:chgData name="Jinlu Liu" userId="78a8ae01-c209-4833-a803-14efb296c1fa" providerId="ADAL" clId="{84474861-6A75-48C5-AA8F-E47B908A5E85}" dt="2024-04-26T07:55:07.799" v="10" actId="20577"/>
          <ac:spMkLst>
            <pc:docMk/>
            <pc:sldMk cId="2303705830" sldId="257"/>
            <ac:spMk id="6" creationId="{8B2BDB2C-E702-4D7B-B403-697326B7B142}"/>
          </ac:spMkLst>
        </pc:spChg>
        <pc:picChg chg="add mod">
          <ac:chgData name="Jinlu Liu" userId="78a8ae01-c209-4833-a803-14efb296c1fa" providerId="ADAL" clId="{84474861-6A75-48C5-AA8F-E47B908A5E85}" dt="2024-04-26T07:55:05.175" v="5" actId="1076"/>
          <ac:picMkLst>
            <pc:docMk/>
            <pc:sldMk cId="2303705830" sldId="257"/>
            <ac:picMk id="4" creationId="{B72F8511-5182-4DDD-BD11-76BF478360F8}"/>
          </ac:picMkLst>
        </pc:picChg>
        <pc:picChg chg="del">
          <ac:chgData name="Jinlu Liu" userId="78a8ae01-c209-4833-a803-14efb296c1fa" providerId="ADAL" clId="{84474861-6A75-48C5-AA8F-E47B908A5E85}" dt="2024-04-26T07:54:48.397" v="0" actId="478"/>
          <ac:picMkLst>
            <pc:docMk/>
            <pc:sldMk cId="2303705830" sldId="257"/>
            <ac:picMk id="7" creationId="{74C99822-B9F2-4048-85DA-1E944C8D9515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23.145" v="15" actId="1076"/>
        <pc:sldMkLst>
          <pc:docMk/>
          <pc:sldMk cId="2741256159" sldId="258"/>
        </pc:sldMkLst>
        <pc:spChg chg="add del mod">
          <ac:chgData name="Jinlu Liu" userId="78a8ae01-c209-4833-a803-14efb296c1fa" providerId="ADAL" clId="{84474861-6A75-48C5-AA8F-E47B908A5E85}" dt="2024-04-26T07:55:16.924" v="12"/>
          <ac:spMkLst>
            <pc:docMk/>
            <pc:sldMk cId="2741256159" sldId="258"/>
            <ac:spMk id="3" creationId="{902D984D-38F3-4783-9BC9-EB6E017392A4}"/>
          </ac:spMkLst>
        </pc:spChg>
        <pc:picChg chg="add mod">
          <ac:chgData name="Jinlu Liu" userId="78a8ae01-c209-4833-a803-14efb296c1fa" providerId="ADAL" clId="{84474861-6A75-48C5-AA8F-E47B908A5E85}" dt="2024-04-26T07:55:23.145" v="15" actId="1076"/>
          <ac:picMkLst>
            <pc:docMk/>
            <pc:sldMk cId="2741256159" sldId="258"/>
            <ac:picMk id="5" creationId="{489B9B3A-9734-4801-AEB5-5F393F04FA71}"/>
          </ac:picMkLst>
        </pc:picChg>
        <pc:picChg chg="del">
          <ac:chgData name="Jinlu Liu" userId="78a8ae01-c209-4833-a803-14efb296c1fa" providerId="ADAL" clId="{84474861-6A75-48C5-AA8F-E47B908A5E85}" dt="2024-04-26T07:55:12.831" v="11" actId="478"/>
          <ac:picMkLst>
            <pc:docMk/>
            <pc:sldMk cId="2741256159" sldId="258"/>
            <ac:picMk id="6" creationId="{A3166965-3AA0-49FD-8323-882EC8BAC049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47.641" v="23" actId="1076"/>
        <pc:sldMkLst>
          <pc:docMk/>
          <pc:sldMk cId="1812519805" sldId="259"/>
        </pc:sldMkLst>
        <pc:spChg chg="add del mod">
          <ac:chgData name="Jinlu Liu" userId="78a8ae01-c209-4833-a803-14efb296c1fa" providerId="ADAL" clId="{84474861-6A75-48C5-AA8F-E47B908A5E85}" dt="2024-04-26T07:55:34.161" v="17"/>
          <ac:spMkLst>
            <pc:docMk/>
            <pc:sldMk cId="1812519805" sldId="259"/>
            <ac:spMk id="3" creationId="{AA4AAEC0-41A2-4F9D-B262-8613F3B6B872}"/>
          </ac:spMkLst>
        </pc:spChg>
        <pc:picChg chg="del">
          <ac:chgData name="Jinlu Liu" userId="78a8ae01-c209-4833-a803-14efb296c1fa" providerId="ADAL" clId="{84474861-6A75-48C5-AA8F-E47B908A5E85}" dt="2024-04-26T07:55:29.123" v="16" actId="478"/>
          <ac:picMkLst>
            <pc:docMk/>
            <pc:sldMk cId="1812519805" sldId="259"/>
            <ac:picMk id="5" creationId="{1D8DC62B-269B-4822-A9E9-CD4AAA91C2F3}"/>
          </ac:picMkLst>
        </pc:picChg>
        <pc:picChg chg="add mod">
          <ac:chgData name="Jinlu Liu" userId="78a8ae01-c209-4833-a803-14efb296c1fa" providerId="ADAL" clId="{84474861-6A75-48C5-AA8F-E47B908A5E85}" dt="2024-04-26T07:55:36.240" v="18" actId="1076"/>
          <ac:picMkLst>
            <pc:docMk/>
            <pc:sldMk cId="1812519805" sldId="259"/>
            <ac:picMk id="6" creationId="{B65AF6E3-AEB8-43B5-9C44-01A912546DBC}"/>
          </ac:picMkLst>
        </pc:picChg>
        <pc:picChg chg="del">
          <ac:chgData name="Jinlu Liu" userId="78a8ae01-c209-4833-a803-14efb296c1fa" providerId="ADAL" clId="{84474861-6A75-48C5-AA8F-E47B908A5E85}" dt="2024-04-26T07:55:29.123" v="16" actId="478"/>
          <ac:picMkLst>
            <pc:docMk/>
            <pc:sldMk cId="1812519805" sldId="259"/>
            <ac:picMk id="7" creationId="{BB520516-D44D-46C8-9367-5E22A9738FA2}"/>
          </ac:picMkLst>
        </pc:picChg>
        <pc:picChg chg="add mod">
          <ac:chgData name="Jinlu Liu" userId="78a8ae01-c209-4833-a803-14efb296c1fa" providerId="ADAL" clId="{84474861-6A75-48C5-AA8F-E47B908A5E85}" dt="2024-04-26T07:55:47.641" v="23" actId="1076"/>
          <ac:picMkLst>
            <pc:docMk/>
            <pc:sldMk cId="1812519805" sldId="259"/>
            <ac:picMk id="9" creationId="{38DE3F48-D211-4AD6-A8EF-0A982E2D2E43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59.010" v="27" actId="1076"/>
        <pc:sldMkLst>
          <pc:docMk/>
          <pc:sldMk cId="2435384474" sldId="260"/>
        </pc:sldMkLst>
        <pc:picChg chg="del">
          <ac:chgData name="Jinlu Liu" userId="78a8ae01-c209-4833-a803-14efb296c1fa" providerId="ADAL" clId="{84474861-6A75-48C5-AA8F-E47B908A5E85}" dt="2024-04-26T07:55:51.465" v="24" actId="478"/>
          <ac:picMkLst>
            <pc:docMk/>
            <pc:sldMk cId="2435384474" sldId="260"/>
            <ac:picMk id="3" creationId="{2D6D7F6A-6F5A-4009-A93A-67916124C5F7}"/>
          </ac:picMkLst>
        </pc:picChg>
        <pc:picChg chg="add mod">
          <ac:chgData name="Jinlu Liu" userId="78a8ae01-c209-4833-a803-14efb296c1fa" providerId="ADAL" clId="{84474861-6A75-48C5-AA8F-E47B908A5E85}" dt="2024-04-26T07:55:59.010" v="27" actId="1076"/>
          <ac:picMkLst>
            <pc:docMk/>
            <pc:sldMk cId="2435384474" sldId="260"/>
            <ac:picMk id="4" creationId="{0ED1AAEF-FA0C-48F3-88D0-E7021B7F60F0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6:58.165" v="43" actId="1076"/>
        <pc:sldMkLst>
          <pc:docMk/>
          <pc:sldMk cId="2773771917" sldId="261"/>
        </pc:sldMkLst>
        <pc:spChg chg="add del mod">
          <ac:chgData name="Jinlu Liu" userId="78a8ae01-c209-4833-a803-14efb296c1fa" providerId="ADAL" clId="{84474861-6A75-48C5-AA8F-E47B908A5E85}" dt="2024-04-26T07:56:53.188" v="39"/>
          <ac:spMkLst>
            <pc:docMk/>
            <pc:sldMk cId="2773771917" sldId="261"/>
            <ac:spMk id="4" creationId="{EC2B700E-7AB3-4B08-8160-A4BF068E04C9}"/>
          </ac:spMkLst>
        </pc:spChg>
        <pc:picChg chg="del">
          <ac:chgData name="Jinlu Liu" userId="78a8ae01-c209-4833-a803-14efb296c1fa" providerId="ADAL" clId="{84474861-6A75-48C5-AA8F-E47B908A5E85}" dt="2024-04-26T07:56:48.033" v="38" actId="478"/>
          <ac:picMkLst>
            <pc:docMk/>
            <pc:sldMk cId="2773771917" sldId="261"/>
            <ac:picMk id="5" creationId="{2AFC8727-EB3D-4161-862C-0C6F049D57C0}"/>
          </ac:picMkLst>
        </pc:picChg>
        <pc:picChg chg="del">
          <ac:chgData name="Jinlu Liu" userId="78a8ae01-c209-4833-a803-14efb296c1fa" providerId="ADAL" clId="{84474861-6A75-48C5-AA8F-E47B908A5E85}" dt="2024-04-26T07:56:48.033" v="38" actId="478"/>
          <ac:picMkLst>
            <pc:docMk/>
            <pc:sldMk cId="2773771917" sldId="261"/>
            <ac:picMk id="7" creationId="{D6A229B7-9732-4DA6-8E24-182B82CFC419}"/>
          </ac:picMkLst>
        </pc:picChg>
        <pc:picChg chg="add mod">
          <ac:chgData name="Jinlu Liu" userId="78a8ae01-c209-4833-a803-14efb296c1fa" providerId="ADAL" clId="{84474861-6A75-48C5-AA8F-E47B908A5E85}" dt="2024-04-26T07:56:58.165" v="43" actId="1076"/>
          <ac:picMkLst>
            <pc:docMk/>
            <pc:sldMk cId="2773771917" sldId="261"/>
            <ac:picMk id="8" creationId="{CDB9A02D-63BD-4ED5-96DE-449446CFE7AB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04.255" v="70" actId="20577"/>
        <pc:sldMkLst>
          <pc:docMk/>
          <pc:sldMk cId="3647369202" sldId="262"/>
        </pc:sldMkLst>
        <pc:spChg chg="mod">
          <ac:chgData name="Jinlu Liu" userId="78a8ae01-c209-4833-a803-14efb296c1fa" providerId="ADAL" clId="{84474861-6A75-48C5-AA8F-E47B908A5E85}" dt="2024-04-26T07:58:04.255" v="70" actId="20577"/>
          <ac:spMkLst>
            <pc:docMk/>
            <pc:sldMk cId="3647369202" sldId="262"/>
            <ac:spMk id="2" creationId="{1ADB7B2D-E67E-4076-8452-280B02642C72}"/>
          </ac:spMkLst>
        </pc:spChg>
        <pc:picChg chg="add mod">
          <ac:chgData name="Jinlu Liu" userId="78a8ae01-c209-4833-a803-14efb296c1fa" providerId="ADAL" clId="{84474861-6A75-48C5-AA8F-E47B908A5E85}" dt="2024-04-26T07:58:00.760" v="66" actId="1076"/>
          <ac:picMkLst>
            <pc:docMk/>
            <pc:sldMk cId="3647369202" sldId="262"/>
            <ac:picMk id="4" creationId="{BC0D7EB3-5932-45C6-86ED-1F3C95BCD6D2}"/>
          </ac:picMkLst>
        </pc:picChg>
        <pc:picChg chg="del">
          <ac:chgData name="Jinlu Liu" userId="78a8ae01-c209-4833-a803-14efb296c1fa" providerId="ADAL" clId="{84474861-6A75-48C5-AA8F-E47B908A5E85}" dt="2024-04-26T07:57:50.143" v="63" actId="478"/>
          <ac:picMkLst>
            <pc:docMk/>
            <pc:sldMk cId="3647369202" sldId="262"/>
            <ac:picMk id="5" creationId="{84BCDAAF-08C0-4E38-9EB2-709ADE5A92C6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36.299" v="82" actId="20577"/>
        <pc:sldMkLst>
          <pc:docMk/>
          <pc:sldMk cId="4251302318" sldId="263"/>
        </pc:sldMkLst>
        <pc:spChg chg="mod">
          <ac:chgData name="Jinlu Liu" userId="78a8ae01-c209-4833-a803-14efb296c1fa" providerId="ADAL" clId="{84474861-6A75-48C5-AA8F-E47B908A5E85}" dt="2024-04-26T07:58:36.299" v="82" actId="20577"/>
          <ac:spMkLst>
            <pc:docMk/>
            <pc:sldMk cId="4251302318" sldId="263"/>
            <ac:spMk id="2" creationId="{1ADB7B2D-E67E-4076-8452-280B02642C72}"/>
          </ac:spMkLst>
        </pc:spChg>
        <pc:picChg chg="del">
          <ac:chgData name="Jinlu Liu" userId="78a8ae01-c209-4833-a803-14efb296c1fa" providerId="ADAL" clId="{84474861-6A75-48C5-AA8F-E47B908A5E85}" dt="2024-04-26T07:58:22.986" v="73" actId="478"/>
          <ac:picMkLst>
            <pc:docMk/>
            <pc:sldMk cId="4251302318" sldId="263"/>
            <ac:picMk id="4" creationId="{534D9784-D00D-4F7F-B2B0-6C23E9B56262}"/>
          </ac:picMkLst>
        </pc:picChg>
        <pc:picChg chg="add mod">
          <ac:chgData name="Jinlu Liu" userId="78a8ae01-c209-4833-a803-14efb296c1fa" providerId="ADAL" clId="{84474861-6A75-48C5-AA8F-E47B908A5E85}" dt="2024-04-26T07:58:33.662" v="78" actId="1076"/>
          <ac:picMkLst>
            <pc:docMk/>
            <pc:sldMk cId="4251302318" sldId="263"/>
            <ac:picMk id="5" creationId="{EAEBF452-6976-4AF6-942D-43B2FFBDB1B9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6:09.459" v="31" actId="1076"/>
        <pc:sldMkLst>
          <pc:docMk/>
          <pc:sldMk cId="677334447" sldId="264"/>
        </pc:sldMkLst>
        <pc:picChg chg="del">
          <ac:chgData name="Jinlu Liu" userId="78a8ae01-c209-4833-a803-14efb296c1fa" providerId="ADAL" clId="{84474861-6A75-48C5-AA8F-E47B908A5E85}" dt="2024-04-26T07:56:02.635" v="28" actId="478"/>
          <ac:picMkLst>
            <pc:docMk/>
            <pc:sldMk cId="677334447" sldId="264"/>
            <ac:picMk id="4" creationId="{6F5806EA-1A12-46BC-A6F1-D122084311F0}"/>
          </ac:picMkLst>
        </pc:picChg>
        <pc:picChg chg="add mod">
          <ac:chgData name="Jinlu Liu" userId="78a8ae01-c209-4833-a803-14efb296c1fa" providerId="ADAL" clId="{84474861-6A75-48C5-AA8F-E47B908A5E85}" dt="2024-04-26T07:56:09.459" v="31" actId="1076"/>
          <ac:picMkLst>
            <pc:docMk/>
            <pc:sldMk cId="677334447" sldId="264"/>
            <ac:picMk id="5" creationId="{986E421D-1947-49A8-AECE-4AA55996E801}"/>
          </ac:picMkLst>
        </pc:picChg>
      </pc:sldChg>
      <pc:sldChg chg="del">
        <pc:chgData name="Jinlu Liu" userId="78a8ae01-c209-4833-a803-14efb296c1fa" providerId="ADAL" clId="{84474861-6A75-48C5-AA8F-E47B908A5E85}" dt="2024-04-26T07:58:18.760" v="72" actId="47"/>
        <pc:sldMkLst>
          <pc:docMk/>
          <pc:sldMk cId="1938836949" sldId="265"/>
        </pc:sldMkLst>
      </pc:sldChg>
      <pc:sldChg chg="del">
        <pc:chgData name="Jinlu Liu" userId="78a8ae01-c209-4833-a803-14efb296c1fa" providerId="ADAL" clId="{84474861-6A75-48C5-AA8F-E47B908A5E85}" dt="2024-04-26T07:58:18.760" v="72" actId="47"/>
        <pc:sldMkLst>
          <pc:docMk/>
          <pc:sldMk cId="654275408" sldId="266"/>
        </pc:sldMkLst>
      </pc:sldChg>
      <pc:sldChg chg="addSp delSp modSp mod">
        <pc:chgData name="Jinlu Liu" userId="78a8ae01-c209-4833-a803-14efb296c1fa" providerId="ADAL" clId="{84474861-6A75-48C5-AA8F-E47B908A5E85}" dt="2024-04-26T07:56:19.494" v="33"/>
        <pc:sldMkLst>
          <pc:docMk/>
          <pc:sldMk cId="2478525457" sldId="267"/>
        </pc:sldMkLst>
        <pc:spChg chg="add del mod">
          <ac:chgData name="Jinlu Liu" userId="78a8ae01-c209-4833-a803-14efb296c1fa" providerId="ADAL" clId="{84474861-6A75-48C5-AA8F-E47B908A5E85}" dt="2024-04-26T07:56:19.494" v="33"/>
          <ac:spMkLst>
            <pc:docMk/>
            <pc:sldMk cId="2478525457" sldId="267"/>
            <ac:spMk id="4" creationId="{7A07F2D7-A081-4D7C-A1E7-EDFF4E4DE9AF}"/>
          </ac:spMkLst>
        </pc:spChg>
        <pc:picChg chg="add mod">
          <ac:chgData name="Jinlu Liu" userId="78a8ae01-c209-4833-a803-14efb296c1fa" providerId="ADAL" clId="{84474861-6A75-48C5-AA8F-E47B908A5E85}" dt="2024-04-26T07:56:19.494" v="33"/>
          <ac:picMkLst>
            <pc:docMk/>
            <pc:sldMk cId="2478525457" sldId="267"/>
            <ac:picMk id="6" creationId="{C254402C-AB7A-4945-B477-CBC4C4460705}"/>
          </ac:picMkLst>
        </pc:picChg>
        <pc:picChg chg="del">
          <ac:chgData name="Jinlu Liu" userId="78a8ae01-c209-4833-a803-14efb296c1fa" providerId="ADAL" clId="{84474861-6A75-48C5-AA8F-E47B908A5E85}" dt="2024-04-26T07:56:14.659" v="32" actId="478"/>
          <ac:picMkLst>
            <pc:docMk/>
            <pc:sldMk cId="2478525457" sldId="267"/>
            <ac:picMk id="7" creationId="{8FDADCC0-A2BB-46FA-AFE9-D782EE378D27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54.033" v="91" actId="14100"/>
        <pc:sldMkLst>
          <pc:docMk/>
          <pc:sldMk cId="676060478" sldId="268"/>
        </pc:sldMkLst>
        <pc:spChg chg="add del mod">
          <ac:chgData name="Jinlu Liu" userId="78a8ae01-c209-4833-a803-14efb296c1fa" providerId="ADAL" clId="{84474861-6A75-48C5-AA8F-E47B908A5E85}" dt="2024-04-26T07:58:49.729" v="88"/>
          <ac:spMkLst>
            <pc:docMk/>
            <pc:sldMk cId="676060478" sldId="268"/>
            <ac:spMk id="3" creationId="{FDAEF9D1-2595-41DD-8305-9ECCAAABE177}"/>
          </ac:spMkLst>
        </pc:spChg>
        <pc:spChg chg="mod">
          <ac:chgData name="Jinlu Liu" userId="78a8ae01-c209-4833-a803-14efb296c1fa" providerId="ADAL" clId="{84474861-6A75-48C5-AA8F-E47B908A5E85}" dt="2024-04-26T07:58:44.551" v="86" actId="20577"/>
          <ac:spMkLst>
            <pc:docMk/>
            <pc:sldMk cId="676060478" sldId="268"/>
            <ac:spMk id="6" creationId="{B065EB0E-FEB5-4BDF-B27A-DCB83305FEB5}"/>
          </ac:spMkLst>
        </pc:spChg>
        <pc:picChg chg="del">
          <ac:chgData name="Jinlu Liu" userId="78a8ae01-c209-4833-a803-14efb296c1fa" providerId="ADAL" clId="{84474861-6A75-48C5-AA8F-E47B908A5E85}" dt="2024-04-26T07:58:46.328" v="87" actId="478"/>
          <ac:picMkLst>
            <pc:docMk/>
            <pc:sldMk cId="676060478" sldId="268"/>
            <ac:picMk id="5" creationId="{BB5E7FDA-3D5D-41CF-BC61-AB1DB9D6F473}"/>
          </ac:picMkLst>
        </pc:picChg>
        <pc:picChg chg="add mod">
          <ac:chgData name="Jinlu Liu" userId="78a8ae01-c209-4833-a803-14efb296c1fa" providerId="ADAL" clId="{84474861-6A75-48C5-AA8F-E47B908A5E85}" dt="2024-04-26T07:58:54.033" v="91" actId="14100"/>
          <ac:picMkLst>
            <pc:docMk/>
            <pc:sldMk cId="676060478" sldId="268"/>
            <ac:picMk id="7" creationId="{124D4F1D-8DFF-4AA2-A1E0-FA9BA962DD58}"/>
          </ac:picMkLst>
        </pc:picChg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1062846705" sldId="269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054459301" sldId="270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55377094" sldId="271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80099353" sldId="272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3384237116" sldId="273"/>
        </pc:sldMkLst>
      </pc:sldChg>
      <pc:sldChg chg="addSp delSp modSp mod">
        <pc:chgData name="Jinlu Liu" userId="78a8ae01-c209-4833-a803-14efb296c1fa" providerId="ADAL" clId="{84474861-6A75-48C5-AA8F-E47B908A5E85}" dt="2024-04-26T07:56:28.130" v="35"/>
        <pc:sldMkLst>
          <pc:docMk/>
          <pc:sldMk cId="978135275" sldId="274"/>
        </pc:sldMkLst>
        <pc:picChg chg="add mod">
          <ac:chgData name="Jinlu Liu" userId="78a8ae01-c209-4833-a803-14efb296c1fa" providerId="ADAL" clId="{84474861-6A75-48C5-AA8F-E47B908A5E85}" dt="2024-04-26T07:56:28.130" v="35"/>
          <ac:picMkLst>
            <pc:docMk/>
            <pc:sldMk cId="978135275" sldId="274"/>
            <ac:picMk id="4" creationId="{B3AEADEF-FB95-4DD9-BD36-5BCB15948E96}"/>
          </ac:picMkLst>
        </pc:picChg>
        <pc:picChg chg="del">
          <ac:chgData name="Jinlu Liu" userId="78a8ae01-c209-4833-a803-14efb296c1fa" providerId="ADAL" clId="{84474861-6A75-48C5-AA8F-E47B908A5E85}" dt="2024-04-26T07:56:24.327" v="34" actId="478"/>
          <ac:picMkLst>
            <pc:docMk/>
            <pc:sldMk cId="978135275" sldId="274"/>
            <ac:picMk id="5" creationId="{E76F88AF-EE71-49F7-AC98-24D0F5ABD5F2}"/>
          </ac:picMkLst>
        </pc:picChg>
      </pc:sldChg>
      <pc:sldChg chg="delSp del mod">
        <pc:chgData name="Jinlu Liu" userId="78a8ae01-c209-4833-a803-14efb296c1fa" providerId="ADAL" clId="{84474861-6A75-48C5-AA8F-E47B908A5E85}" dt="2024-04-26T07:56:36.664" v="37" actId="47"/>
        <pc:sldMkLst>
          <pc:docMk/>
          <pc:sldMk cId="1865936040" sldId="275"/>
        </pc:sldMkLst>
        <pc:picChg chg="del">
          <ac:chgData name="Jinlu Liu" userId="78a8ae01-c209-4833-a803-14efb296c1fa" providerId="ADAL" clId="{84474861-6A75-48C5-AA8F-E47B908A5E85}" dt="2024-04-26T07:56:33.355" v="36" actId="478"/>
          <ac:picMkLst>
            <pc:docMk/>
            <pc:sldMk cId="1865936040" sldId="275"/>
            <ac:picMk id="5" creationId="{A5E00299-27F7-4478-B45C-26418AE96832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7:22.638" v="53" actId="1076"/>
        <pc:sldMkLst>
          <pc:docMk/>
          <pc:sldMk cId="345600431" sldId="276"/>
        </pc:sldMkLst>
        <pc:picChg chg="add mod">
          <ac:chgData name="Jinlu Liu" userId="78a8ae01-c209-4833-a803-14efb296c1fa" providerId="ADAL" clId="{84474861-6A75-48C5-AA8F-E47B908A5E85}" dt="2024-04-26T07:57:22.638" v="53" actId="1076"/>
          <ac:picMkLst>
            <pc:docMk/>
            <pc:sldMk cId="345600431" sldId="276"/>
            <ac:picMk id="4" creationId="{036712D8-9205-4216-A8E9-91103EEDF029}"/>
          </ac:picMkLst>
        </pc:picChg>
        <pc:picChg chg="del">
          <ac:chgData name="Jinlu Liu" userId="78a8ae01-c209-4833-a803-14efb296c1fa" providerId="ADAL" clId="{84474861-6A75-48C5-AA8F-E47B908A5E85}" dt="2024-04-26T07:57:11.289" v="48" actId="478"/>
          <ac:picMkLst>
            <pc:docMk/>
            <pc:sldMk cId="345600431" sldId="276"/>
            <ac:picMk id="5" creationId="{A4954BC7-F990-4E00-AFDE-34B57D8B3B38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08.890" v="47" actId="14100"/>
        <pc:sldMkLst>
          <pc:docMk/>
          <pc:sldMk cId="3490467886" sldId="277"/>
        </pc:sldMkLst>
        <pc:spChg chg="del">
          <ac:chgData name="Jinlu Liu" userId="78a8ae01-c209-4833-a803-14efb296c1fa" providerId="ADAL" clId="{84474861-6A75-48C5-AA8F-E47B908A5E85}" dt="2024-04-26T07:57:05.254" v="45"/>
          <ac:spMkLst>
            <pc:docMk/>
            <pc:sldMk cId="3490467886" sldId="277"/>
            <ac:spMk id="3" creationId="{3B19ABCD-9C0D-4362-B148-4A0E9D424098}"/>
          </ac:spMkLst>
        </pc:spChg>
        <pc:picChg chg="add mod">
          <ac:chgData name="Jinlu Liu" userId="78a8ae01-c209-4833-a803-14efb296c1fa" providerId="ADAL" clId="{84474861-6A75-48C5-AA8F-E47B908A5E85}" dt="2024-04-26T07:57:08.890" v="47" actId="14100"/>
          <ac:picMkLst>
            <pc:docMk/>
            <pc:sldMk cId="3490467886" sldId="277"/>
            <ac:picMk id="5" creationId="{6979BA88-AB6C-4EB5-A327-5C399A9F4669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32.153" v="57" actId="14100"/>
        <pc:sldMkLst>
          <pc:docMk/>
          <pc:sldMk cId="3777134402" sldId="278"/>
        </pc:sldMkLst>
        <pc:spChg chg="del">
          <ac:chgData name="Jinlu Liu" userId="78a8ae01-c209-4833-a803-14efb296c1fa" providerId="ADAL" clId="{84474861-6A75-48C5-AA8F-E47B908A5E85}" dt="2024-04-26T07:57:27.597" v="55"/>
          <ac:spMkLst>
            <pc:docMk/>
            <pc:sldMk cId="3777134402" sldId="278"/>
            <ac:spMk id="3" creationId="{40BFDF07-F9CE-4108-A757-B297BD975079}"/>
          </ac:spMkLst>
        </pc:spChg>
        <pc:picChg chg="add mod">
          <ac:chgData name="Jinlu Liu" userId="78a8ae01-c209-4833-a803-14efb296c1fa" providerId="ADAL" clId="{84474861-6A75-48C5-AA8F-E47B908A5E85}" dt="2024-04-26T07:57:32.153" v="57" actId="14100"/>
          <ac:picMkLst>
            <pc:docMk/>
            <pc:sldMk cId="3777134402" sldId="278"/>
            <ac:picMk id="5" creationId="{957E2A9F-DCE3-4FBB-A509-5ACC42498492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46.743" v="62" actId="14100"/>
        <pc:sldMkLst>
          <pc:docMk/>
          <pc:sldMk cId="2955535300" sldId="279"/>
        </pc:sldMkLst>
        <pc:spChg chg="del">
          <ac:chgData name="Jinlu Liu" userId="78a8ae01-c209-4833-a803-14efb296c1fa" providerId="ADAL" clId="{84474861-6A75-48C5-AA8F-E47B908A5E85}" dt="2024-04-26T07:57:38.398" v="59"/>
          <ac:spMkLst>
            <pc:docMk/>
            <pc:sldMk cId="2955535300" sldId="279"/>
            <ac:spMk id="3" creationId="{3BC213A2-169E-4780-B4FE-A2319F02209B}"/>
          </ac:spMkLst>
        </pc:spChg>
        <pc:picChg chg="add mod">
          <ac:chgData name="Jinlu Liu" userId="78a8ae01-c209-4833-a803-14efb296c1fa" providerId="ADAL" clId="{84474861-6A75-48C5-AA8F-E47B908A5E85}" dt="2024-04-26T07:57:46.743" v="62" actId="14100"/>
          <ac:picMkLst>
            <pc:docMk/>
            <pc:sldMk cId="2955535300" sldId="279"/>
            <ac:picMk id="5" creationId="{448CFF37-34D0-4B9F-8F31-25EE635B1DA8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9:28.632" v="129" actId="1076"/>
        <pc:sldMkLst>
          <pc:docMk/>
          <pc:sldMk cId="3392379724" sldId="280"/>
        </pc:sldMkLst>
        <pc:spChg chg="mod">
          <ac:chgData name="Jinlu Liu" userId="78a8ae01-c209-4833-a803-14efb296c1fa" providerId="ADAL" clId="{84474861-6A75-48C5-AA8F-E47B908A5E85}" dt="2024-04-26T07:59:18.955" v="128" actId="255"/>
          <ac:spMkLst>
            <pc:docMk/>
            <pc:sldMk cId="3392379724" sldId="280"/>
            <ac:spMk id="2" creationId="{B5AFF049-52A8-4D65-AED0-DC1A2E912224}"/>
          </ac:spMkLst>
        </pc:spChg>
        <pc:spChg chg="del">
          <ac:chgData name="Jinlu Liu" userId="78a8ae01-c209-4833-a803-14efb296c1fa" providerId="ADAL" clId="{84474861-6A75-48C5-AA8F-E47B908A5E85}" dt="2024-04-26T07:59:05.408" v="93"/>
          <ac:spMkLst>
            <pc:docMk/>
            <pc:sldMk cId="3392379724" sldId="280"/>
            <ac:spMk id="3" creationId="{087B9E0E-7F9A-4C3A-AC34-2A8767D598F5}"/>
          </ac:spMkLst>
        </pc:spChg>
        <pc:picChg chg="add mod">
          <ac:chgData name="Jinlu Liu" userId="78a8ae01-c209-4833-a803-14efb296c1fa" providerId="ADAL" clId="{84474861-6A75-48C5-AA8F-E47B908A5E85}" dt="2024-04-26T07:59:28.632" v="129" actId="1076"/>
          <ac:picMkLst>
            <pc:docMk/>
            <pc:sldMk cId="3392379724" sldId="280"/>
            <ac:picMk id="5" creationId="{F85AEDFD-3299-4938-83BF-4EAFE031605B}"/>
          </ac:picMkLst>
        </pc:picChg>
      </pc:sldChg>
    </pc:docChg>
  </pc:docChgLst>
  <pc:docChgLst>
    <pc:chgData name="Jinlu Liu" userId="78a8ae01-c209-4833-a803-14efb296c1fa" providerId="ADAL" clId="{0F4FBA6B-C754-42B4-9151-E27BB97FF4FA}"/>
    <pc:docChg chg="custSel modSld">
      <pc:chgData name="Jinlu Liu" userId="78a8ae01-c209-4833-a803-14efb296c1fa" providerId="ADAL" clId="{0F4FBA6B-C754-42B4-9151-E27BB97FF4FA}" dt="2024-04-26T08:15:48.232" v="138" actId="20577"/>
      <pc:docMkLst>
        <pc:docMk/>
      </pc:docMkLst>
      <pc:sldChg chg="modSp mod">
        <pc:chgData name="Jinlu Liu" userId="78a8ae01-c209-4833-a803-14efb296c1fa" providerId="ADAL" clId="{0F4FBA6B-C754-42B4-9151-E27BB97FF4FA}" dt="2024-04-26T08:12:28.488" v="57" actId="20577"/>
        <pc:sldMkLst>
          <pc:docMk/>
          <pc:sldMk cId="2688301392" sldId="256"/>
        </pc:sldMkLst>
        <pc:spChg chg="mod">
          <ac:chgData name="Jinlu Liu" userId="78a8ae01-c209-4833-a803-14efb296c1fa" providerId="ADAL" clId="{0F4FBA6B-C754-42B4-9151-E27BB97FF4FA}" dt="2024-04-26T08:12:08.758" v="35" actId="20577"/>
          <ac:spMkLst>
            <pc:docMk/>
            <pc:sldMk cId="2688301392" sldId="256"/>
            <ac:spMk id="2" creationId="{7B24409B-0AA4-4B23-8F37-F1089D068035}"/>
          </ac:spMkLst>
        </pc:spChg>
        <pc:spChg chg="mod">
          <ac:chgData name="Jinlu Liu" userId="78a8ae01-c209-4833-a803-14efb296c1fa" providerId="ADAL" clId="{0F4FBA6B-C754-42B4-9151-E27BB97FF4FA}" dt="2024-04-26T08:12:28.488" v="57" actId="20577"/>
          <ac:spMkLst>
            <pc:docMk/>
            <pc:sldMk cId="2688301392" sldId="256"/>
            <ac:spMk id="3" creationId="{7A9BF7C0-929F-492A-B35A-8D8A6A6F4468}"/>
          </ac:spMkLst>
        </pc:spChg>
      </pc:sldChg>
      <pc:sldChg chg="addSp delSp modSp mod">
        <pc:chgData name="Jinlu Liu" userId="78a8ae01-c209-4833-a803-14efb296c1fa" providerId="ADAL" clId="{0F4FBA6B-C754-42B4-9151-E27BB97FF4FA}" dt="2024-04-26T08:12:48.897" v="64" actId="20577"/>
        <pc:sldMkLst>
          <pc:docMk/>
          <pc:sldMk cId="2303705830" sldId="257"/>
        </pc:sldMkLst>
        <pc:spChg chg="mod">
          <ac:chgData name="Jinlu Liu" userId="78a8ae01-c209-4833-a803-14efb296c1fa" providerId="ADAL" clId="{0F4FBA6B-C754-42B4-9151-E27BB97FF4FA}" dt="2024-04-26T08:12:48.897" v="64" actId="20577"/>
          <ac:spMkLst>
            <pc:docMk/>
            <pc:sldMk cId="2303705830" sldId="257"/>
            <ac:spMk id="6" creationId="{8B2BDB2C-E702-4D7B-B403-697326B7B142}"/>
          </ac:spMkLst>
        </pc:spChg>
        <pc:picChg chg="add mod">
          <ac:chgData name="Jinlu Liu" userId="78a8ae01-c209-4833-a803-14efb296c1fa" providerId="ADAL" clId="{0F4FBA6B-C754-42B4-9151-E27BB97FF4FA}" dt="2024-04-26T08:12:44.561" v="60" actId="1076"/>
          <ac:picMkLst>
            <pc:docMk/>
            <pc:sldMk cId="2303705830" sldId="257"/>
            <ac:picMk id="3" creationId="{8349DBE3-F815-42A7-8303-F7B506638A7E}"/>
          </ac:picMkLst>
        </pc:picChg>
        <pc:picChg chg="del">
          <ac:chgData name="Jinlu Liu" userId="78a8ae01-c209-4833-a803-14efb296c1fa" providerId="ADAL" clId="{0F4FBA6B-C754-42B4-9151-E27BB97FF4FA}" dt="2024-04-26T08:12:38.059" v="58" actId="478"/>
          <ac:picMkLst>
            <pc:docMk/>
            <pc:sldMk cId="2303705830" sldId="257"/>
            <ac:picMk id="4" creationId="{B72F8511-5182-4DDD-BD11-76BF478360F8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01.069" v="70" actId="14100"/>
        <pc:sldMkLst>
          <pc:docMk/>
          <pc:sldMk cId="2741256159" sldId="258"/>
        </pc:sldMkLst>
        <pc:spChg chg="add del mod">
          <ac:chgData name="Jinlu Liu" userId="78a8ae01-c209-4833-a803-14efb296c1fa" providerId="ADAL" clId="{0F4FBA6B-C754-42B4-9151-E27BB97FF4FA}" dt="2024-04-26T08:12:55.034" v="66"/>
          <ac:spMkLst>
            <pc:docMk/>
            <pc:sldMk cId="2741256159" sldId="258"/>
            <ac:spMk id="3" creationId="{9E022C36-4221-4862-A4B6-1ACF9C841B40}"/>
          </ac:spMkLst>
        </pc:spChg>
        <pc:picChg chg="del">
          <ac:chgData name="Jinlu Liu" userId="78a8ae01-c209-4833-a803-14efb296c1fa" providerId="ADAL" clId="{0F4FBA6B-C754-42B4-9151-E27BB97FF4FA}" dt="2024-04-26T08:12:51.629" v="65" actId="478"/>
          <ac:picMkLst>
            <pc:docMk/>
            <pc:sldMk cId="2741256159" sldId="258"/>
            <ac:picMk id="5" creationId="{489B9B3A-9734-4801-AEB5-5F393F04FA71}"/>
          </ac:picMkLst>
        </pc:picChg>
        <pc:picChg chg="add mod">
          <ac:chgData name="Jinlu Liu" userId="78a8ae01-c209-4833-a803-14efb296c1fa" providerId="ADAL" clId="{0F4FBA6B-C754-42B4-9151-E27BB97FF4FA}" dt="2024-04-26T08:13:01.069" v="70" actId="14100"/>
          <ac:picMkLst>
            <pc:docMk/>
            <pc:sldMk cId="2741256159" sldId="258"/>
            <ac:picMk id="6" creationId="{26C7323A-7AD8-4FC9-B7C5-8254735D970E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21.739" v="78" actId="14100"/>
        <pc:sldMkLst>
          <pc:docMk/>
          <pc:sldMk cId="1812519805" sldId="259"/>
        </pc:sldMkLst>
        <pc:spChg chg="add del mod">
          <ac:chgData name="Jinlu Liu" userId="78a8ae01-c209-4833-a803-14efb296c1fa" providerId="ADAL" clId="{0F4FBA6B-C754-42B4-9151-E27BB97FF4FA}" dt="2024-04-26T08:13:09.505" v="72"/>
          <ac:spMkLst>
            <pc:docMk/>
            <pc:sldMk cId="1812519805" sldId="259"/>
            <ac:spMk id="3" creationId="{3A76CFA1-26DA-4021-A6E5-C2631630B6CF}"/>
          </ac:spMkLst>
        </pc:spChg>
        <pc:picChg chg="add mod">
          <ac:chgData name="Jinlu Liu" userId="78a8ae01-c209-4833-a803-14efb296c1fa" providerId="ADAL" clId="{0F4FBA6B-C754-42B4-9151-E27BB97FF4FA}" dt="2024-04-26T08:13:21.739" v="78" actId="14100"/>
          <ac:picMkLst>
            <pc:docMk/>
            <pc:sldMk cId="1812519805" sldId="259"/>
            <ac:picMk id="5" creationId="{89A0180D-AD28-4EE4-8540-9D9C6F951DEA}"/>
          </ac:picMkLst>
        </pc:picChg>
        <pc:picChg chg="del">
          <ac:chgData name="Jinlu Liu" userId="78a8ae01-c209-4833-a803-14efb296c1fa" providerId="ADAL" clId="{0F4FBA6B-C754-42B4-9151-E27BB97FF4FA}" dt="2024-04-26T08:13:05.280" v="71" actId="478"/>
          <ac:picMkLst>
            <pc:docMk/>
            <pc:sldMk cId="1812519805" sldId="259"/>
            <ac:picMk id="6" creationId="{B65AF6E3-AEB8-43B5-9C44-01A912546DBC}"/>
          </ac:picMkLst>
        </pc:picChg>
        <pc:picChg chg="add mod">
          <ac:chgData name="Jinlu Liu" userId="78a8ae01-c209-4833-a803-14efb296c1fa" providerId="ADAL" clId="{0F4FBA6B-C754-42B4-9151-E27BB97FF4FA}" dt="2024-04-26T08:13:16.122" v="76" actId="1076"/>
          <ac:picMkLst>
            <pc:docMk/>
            <pc:sldMk cId="1812519805" sldId="259"/>
            <ac:picMk id="8" creationId="{6D2D9D53-B9C9-4759-BF9B-357AEEF91AE4}"/>
          </ac:picMkLst>
        </pc:picChg>
        <pc:picChg chg="del">
          <ac:chgData name="Jinlu Liu" userId="78a8ae01-c209-4833-a803-14efb296c1fa" providerId="ADAL" clId="{0F4FBA6B-C754-42B4-9151-E27BB97FF4FA}" dt="2024-04-26T08:13:05.280" v="71" actId="478"/>
          <ac:picMkLst>
            <pc:docMk/>
            <pc:sldMk cId="1812519805" sldId="259"/>
            <ac:picMk id="9" creationId="{38DE3F48-D211-4AD6-A8EF-0A982E2D2E43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31.798" v="83" actId="1076"/>
        <pc:sldMkLst>
          <pc:docMk/>
          <pc:sldMk cId="2435384474" sldId="260"/>
        </pc:sldMkLst>
        <pc:picChg chg="add mod">
          <ac:chgData name="Jinlu Liu" userId="78a8ae01-c209-4833-a803-14efb296c1fa" providerId="ADAL" clId="{0F4FBA6B-C754-42B4-9151-E27BB97FF4FA}" dt="2024-04-26T08:13:31.798" v="83" actId="1076"/>
          <ac:picMkLst>
            <pc:docMk/>
            <pc:sldMk cId="2435384474" sldId="260"/>
            <ac:picMk id="3" creationId="{33629415-762C-4289-8A6C-0CFE075DF4FF}"/>
          </ac:picMkLst>
        </pc:picChg>
        <pc:picChg chg="del">
          <ac:chgData name="Jinlu Liu" userId="78a8ae01-c209-4833-a803-14efb296c1fa" providerId="ADAL" clId="{0F4FBA6B-C754-42B4-9151-E27BB97FF4FA}" dt="2024-04-26T08:13:25.390" v="79" actId="478"/>
          <ac:picMkLst>
            <pc:docMk/>
            <pc:sldMk cId="2435384474" sldId="260"/>
            <ac:picMk id="4" creationId="{0ED1AAEF-FA0C-48F3-88D0-E7021B7F60F0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10.099" v="94" actId="1076"/>
        <pc:sldMkLst>
          <pc:docMk/>
          <pc:sldMk cId="2773771917" sldId="261"/>
        </pc:sldMkLst>
        <pc:spChg chg="add del mod">
          <ac:chgData name="Jinlu Liu" userId="78a8ae01-c209-4833-a803-14efb296c1fa" providerId="ADAL" clId="{0F4FBA6B-C754-42B4-9151-E27BB97FF4FA}" dt="2024-04-26T08:14:06.227" v="92"/>
          <ac:spMkLst>
            <pc:docMk/>
            <pc:sldMk cId="2773771917" sldId="261"/>
            <ac:spMk id="4" creationId="{D1C9A999-9AC3-4A27-80C0-1734EDC59FBA}"/>
          </ac:spMkLst>
        </pc:spChg>
        <pc:picChg chg="add mod">
          <ac:chgData name="Jinlu Liu" userId="78a8ae01-c209-4833-a803-14efb296c1fa" providerId="ADAL" clId="{0F4FBA6B-C754-42B4-9151-E27BB97FF4FA}" dt="2024-04-26T08:14:10.099" v="94" actId="1076"/>
          <ac:picMkLst>
            <pc:docMk/>
            <pc:sldMk cId="2773771917" sldId="261"/>
            <ac:picMk id="6" creationId="{B1532908-BDAE-4D8B-AD15-9D5FA9E3C668}"/>
          </ac:picMkLst>
        </pc:picChg>
        <pc:picChg chg="del">
          <ac:chgData name="Jinlu Liu" userId="78a8ae01-c209-4833-a803-14efb296c1fa" providerId="ADAL" clId="{0F4FBA6B-C754-42B4-9151-E27BB97FF4FA}" dt="2024-04-26T08:14:02.345" v="91" actId="478"/>
          <ac:picMkLst>
            <pc:docMk/>
            <pc:sldMk cId="2773771917" sldId="261"/>
            <ac:picMk id="8" creationId="{CDB9A02D-63BD-4ED5-96DE-449446CFE7AB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19.649" v="122" actId="1076"/>
        <pc:sldMkLst>
          <pc:docMk/>
          <pc:sldMk cId="3647369202" sldId="262"/>
        </pc:sldMkLst>
        <pc:spChg chg="mod">
          <ac:chgData name="Jinlu Liu" userId="78a8ae01-c209-4833-a803-14efb296c1fa" providerId="ADAL" clId="{0F4FBA6B-C754-42B4-9151-E27BB97FF4FA}" dt="2024-04-26T08:15:11.186" v="118" actId="20577"/>
          <ac:spMkLst>
            <pc:docMk/>
            <pc:sldMk cId="3647369202" sldId="262"/>
            <ac:spMk id="2" creationId="{1ADB7B2D-E67E-4076-8452-280B02642C72}"/>
          </ac:spMkLst>
        </pc:spChg>
        <pc:picChg chg="del">
          <ac:chgData name="Jinlu Liu" userId="78a8ae01-c209-4833-a803-14efb296c1fa" providerId="ADAL" clId="{0F4FBA6B-C754-42B4-9151-E27BB97FF4FA}" dt="2024-04-26T08:15:12.843" v="119" actId="478"/>
          <ac:picMkLst>
            <pc:docMk/>
            <pc:sldMk cId="3647369202" sldId="262"/>
            <ac:picMk id="4" creationId="{BC0D7EB3-5932-45C6-86ED-1F3C95BCD6D2}"/>
          </ac:picMkLst>
        </pc:picChg>
        <pc:picChg chg="add mod">
          <ac:chgData name="Jinlu Liu" userId="78a8ae01-c209-4833-a803-14efb296c1fa" providerId="ADAL" clId="{0F4FBA6B-C754-42B4-9151-E27BB97FF4FA}" dt="2024-04-26T08:15:19.649" v="122" actId="1076"/>
          <ac:picMkLst>
            <pc:docMk/>
            <pc:sldMk cId="3647369202" sldId="262"/>
            <ac:picMk id="5" creationId="{6C8B4CFE-0D8A-4A04-A19A-84A7102A0B4C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33.965" v="130" actId="1076"/>
        <pc:sldMkLst>
          <pc:docMk/>
          <pc:sldMk cId="4251302318" sldId="263"/>
        </pc:sldMkLst>
        <pc:spChg chg="mod">
          <ac:chgData name="Jinlu Liu" userId="78a8ae01-c209-4833-a803-14efb296c1fa" providerId="ADAL" clId="{0F4FBA6B-C754-42B4-9151-E27BB97FF4FA}" dt="2024-04-26T08:15:25.086" v="127" actId="20577"/>
          <ac:spMkLst>
            <pc:docMk/>
            <pc:sldMk cId="4251302318" sldId="263"/>
            <ac:spMk id="2" creationId="{1ADB7B2D-E67E-4076-8452-280B02642C72}"/>
          </ac:spMkLst>
        </pc:spChg>
        <pc:picChg chg="add mod">
          <ac:chgData name="Jinlu Liu" userId="78a8ae01-c209-4833-a803-14efb296c1fa" providerId="ADAL" clId="{0F4FBA6B-C754-42B4-9151-E27BB97FF4FA}" dt="2024-04-26T08:15:33.965" v="130" actId="1076"/>
          <ac:picMkLst>
            <pc:docMk/>
            <pc:sldMk cId="4251302318" sldId="263"/>
            <ac:picMk id="4" creationId="{5236669D-DF80-452F-816D-F1002D07F558}"/>
          </ac:picMkLst>
        </pc:picChg>
        <pc:picChg chg="del">
          <ac:chgData name="Jinlu Liu" userId="78a8ae01-c209-4833-a803-14efb296c1fa" providerId="ADAL" clId="{0F4FBA6B-C754-42B4-9151-E27BB97FF4FA}" dt="2024-04-26T08:15:22.302" v="123" actId="478"/>
          <ac:picMkLst>
            <pc:docMk/>
            <pc:sldMk cId="4251302318" sldId="263"/>
            <ac:picMk id="5" creationId="{EAEBF452-6976-4AF6-942D-43B2FFBDB1B9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41.705" v="86" actId="1076"/>
        <pc:sldMkLst>
          <pc:docMk/>
          <pc:sldMk cId="677334447" sldId="264"/>
        </pc:sldMkLst>
        <pc:picChg chg="add mod">
          <ac:chgData name="Jinlu Liu" userId="78a8ae01-c209-4833-a803-14efb296c1fa" providerId="ADAL" clId="{0F4FBA6B-C754-42B4-9151-E27BB97FF4FA}" dt="2024-04-26T08:13:41.705" v="86" actId="1076"/>
          <ac:picMkLst>
            <pc:docMk/>
            <pc:sldMk cId="677334447" sldId="264"/>
            <ac:picMk id="4" creationId="{970E7B3A-85CF-4D02-961B-76D4A7632745}"/>
          </ac:picMkLst>
        </pc:picChg>
        <pc:picChg chg="del">
          <ac:chgData name="Jinlu Liu" userId="78a8ae01-c209-4833-a803-14efb296c1fa" providerId="ADAL" clId="{0F4FBA6B-C754-42B4-9151-E27BB97FF4FA}" dt="2024-04-26T08:13:35.991" v="84" actId="478"/>
          <ac:picMkLst>
            <pc:docMk/>
            <pc:sldMk cId="677334447" sldId="264"/>
            <ac:picMk id="5" creationId="{986E421D-1947-49A8-AECE-4AA55996E801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51.591" v="88"/>
        <pc:sldMkLst>
          <pc:docMk/>
          <pc:sldMk cId="2478525457" sldId="267"/>
        </pc:sldMkLst>
        <pc:spChg chg="add del mod">
          <ac:chgData name="Jinlu Liu" userId="78a8ae01-c209-4833-a803-14efb296c1fa" providerId="ADAL" clId="{0F4FBA6B-C754-42B4-9151-E27BB97FF4FA}" dt="2024-04-26T08:13:51.591" v="88"/>
          <ac:spMkLst>
            <pc:docMk/>
            <pc:sldMk cId="2478525457" sldId="267"/>
            <ac:spMk id="4" creationId="{74CD3518-787E-44D3-AB20-8F8AEA819B9A}"/>
          </ac:spMkLst>
        </pc:spChg>
        <pc:picChg chg="del">
          <ac:chgData name="Jinlu Liu" userId="78a8ae01-c209-4833-a803-14efb296c1fa" providerId="ADAL" clId="{0F4FBA6B-C754-42B4-9151-E27BB97FF4FA}" dt="2024-04-26T08:13:48.135" v="87" actId="478"/>
          <ac:picMkLst>
            <pc:docMk/>
            <pc:sldMk cId="2478525457" sldId="267"/>
            <ac:picMk id="6" creationId="{C254402C-AB7A-4945-B477-CBC4C4460705}"/>
          </ac:picMkLst>
        </pc:picChg>
        <pc:picChg chg="add mod">
          <ac:chgData name="Jinlu Liu" userId="78a8ae01-c209-4833-a803-14efb296c1fa" providerId="ADAL" clId="{0F4FBA6B-C754-42B4-9151-E27BB97FF4FA}" dt="2024-04-26T08:13:51.591" v="88"/>
          <ac:picMkLst>
            <pc:docMk/>
            <pc:sldMk cId="2478525457" sldId="267"/>
            <ac:picMk id="7" creationId="{E06B126B-115C-4BDF-AE7F-568195DF1F7C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48.232" v="138" actId="20577"/>
        <pc:sldMkLst>
          <pc:docMk/>
          <pc:sldMk cId="676060478" sldId="268"/>
        </pc:sldMkLst>
        <pc:spChg chg="add del mod">
          <ac:chgData name="Jinlu Liu" userId="78a8ae01-c209-4833-a803-14efb296c1fa" providerId="ADAL" clId="{0F4FBA6B-C754-42B4-9151-E27BB97FF4FA}" dt="2024-04-26T08:15:41.006" v="132"/>
          <ac:spMkLst>
            <pc:docMk/>
            <pc:sldMk cId="676060478" sldId="268"/>
            <ac:spMk id="3" creationId="{5501F074-48DA-4546-8E89-7D85D96CEE64}"/>
          </ac:spMkLst>
        </pc:spChg>
        <pc:spChg chg="mod">
          <ac:chgData name="Jinlu Liu" userId="78a8ae01-c209-4833-a803-14efb296c1fa" providerId="ADAL" clId="{0F4FBA6B-C754-42B4-9151-E27BB97FF4FA}" dt="2024-04-26T08:15:48.232" v="138" actId="20577"/>
          <ac:spMkLst>
            <pc:docMk/>
            <pc:sldMk cId="676060478" sldId="268"/>
            <ac:spMk id="6" creationId="{B065EB0E-FEB5-4BDF-B27A-DCB83305FEB5}"/>
          </ac:spMkLst>
        </pc:spChg>
        <pc:picChg chg="add mod">
          <ac:chgData name="Jinlu Liu" userId="78a8ae01-c209-4833-a803-14efb296c1fa" providerId="ADAL" clId="{0F4FBA6B-C754-42B4-9151-E27BB97FF4FA}" dt="2024-04-26T08:15:44.729" v="134" actId="14100"/>
          <ac:picMkLst>
            <pc:docMk/>
            <pc:sldMk cId="676060478" sldId="268"/>
            <ac:picMk id="5" creationId="{323851BC-FEBD-484E-80FB-02ED0D122D80}"/>
          </ac:picMkLst>
        </pc:picChg>
        <pc:picChg chg="del">
          <ac:chgData name="Jinlu Liu" userId="78a8ae01-c209-4833-a803-14efb296c1fa" providerId="ADAL" clId="{0F4FBA6B-C754-42B4-9151-E27BB97FF4FA}" dt="2024-04-26T08:15:37.827" v="131" actId="478"/>
          <ac:picMkLst>
            <pc:docMk/>
            <pc:sldMk cId="676060478" sldId="268"/>
            <ac:picMk id="7" creationId="{124D4F1D-8DFF-4AA2-A1E0-FA9BA962DD58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3:58.772" v="90"/>
        <pc:sldMkLst>
          <pc:docMk/>
          <pc:sldMk cId="978135275" sldId="274"/>
        </pc:sldMkLst>
        <pc:picChg chg="del">
          <ac:chgData name="Jinlu Liu" userId="78a8ae01-c209-4833-a803-14efb296c1fa" providerId="ADAL" clId="{0F4FBA6B-C754-42B4-9151-E27BB97FF4FA}" dt="2024-04-26T08:13:55.773" v="89" actId="478"/>
          <ac:picMkLst>
            <pc:docMk/>
            <pc:sldMk cId="978135275" sldId="274"/>
            <ac:picMk id="4" creationId="{B3AEADEF-FB95-4DD9-BD36-5BCB15948E96}"/>
          </ac:picMkLst>
        </pc:picChg>
        <pc:picChg chg="add mod">
          <ac:chgData name="Jinlu Liu" userId="78a8ae01-c209-4833-a803-14efb296c1fa" providerId="ADAL" clId="{0F4FBA6B-C754-42B4-9151-E27BB97FF4FA}" dt="2024-04-26T08:13:58.772" v="90"/>
          <ac:picMkLst>
            <pc:docMk/>
            <pc:sldMk cId="978135275" sldId="274"/>
            <ac:picMk id="5" creationId="{D7E9751F-5046-451B-A942-A5B1DE2FE479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32.329" v="103" actId="1076"/>
        <pc:sldMkLst>
          <pc:docMk/>
          <pc:sldMk cId="345600431" sldId="276"/>
        </pc:sldMkLst>
        <pc:picChg chg="del">
          <ac:chgData name="Jinlu Liu" userId="78a8ae01-c209-4833-a803-14efb296c1fa" providerId="ADAL" clId="{0F4FBA6B-C754-42B4-9151-E27BB97FF4FA}" dt="2024-04-26T08:14:26.074" v="100" actId="478"/>
          <ac:picMkLst>
            <pc:docMk/>
            <pc:sldMk cId="345600431" sldId="276"/>
            <ac:picMk id="4" creationId="{036712D8-9205-4216-A8E9-91103EEDF029}"/>
          </ac:picMkLst>
        </pc:picChg>
        <pc:picChg chg="add mod">
          <ac:chgData name="Jinlu Liu" userId="78a8ae01-c209-4833-a803-14efb296c1fa" providerId="ADAL" clId="{0F4FBA6B-C754-42B4-9151-E27BB97FF4FA}" dt="2024-04-26T08:14:32.329" v="103" actId="1076"/>
          <ac:picMkLst>
            <pc:docMk/>
            <pc:sldMk cId="345600431" sldId="276"/>
            <ac:picMk id="5" creationId="{D50169D0-ED0E-44BB-86DD-2D9BF1EF5104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22.452" v="99" actId="14100"/>
        <pc:sldMkLst>
          <pc:docMk/>
          <pc:sldMk cId="3490467886" sldId="277"/>
        </pc:sldMkLst>
        <pc:spChg chg="add del mod">
          <ac:chgData name="Jinlu Liu" userId="78a8ae01-c209-4833-a803-14efb296c1fa" providerId="ADAL" clId="{0F4FBA6B-C754-42B4-9151-E27BB97FF4FA}" dt="2024-04-26T08:14:16.224" v="96"/>
          <ac:spMkLst>
            <pc:docMk/>
            <pc:sldMk cId="3490467886" sldId="277"/>
            <ac:spMk id="4" creationId="{EB5ED11D-7C8F-4F06-8068-34AC67E2462E}"/>
          </ac:spMkLst>
        </pc:spChg>
        <pc:picChg chg="del">
          <ac:chgData name="Jinlu Liu" userId="78a8ae01-c209-4833-a803-14efb296c1fa" providerId="ADAL" clId="{0F4FBA6B-C754-42B4-9151-E27BB97FF4FA}" dt="2024-04-26T08:14:13.404" v="95" actId="478"/>
          <ac:picMkLst>
            <pc:docMk/>
            <pc:sldMk cId="3490467886" sldId="277"/>
            <ac:picMk id="5" creationId="{6979BA88-AB6C-4EB5-A327-5C399A9F4669}"/>
          </ac:picMkLst>
        </pc:picChg>
        <pc:picChg chg="add mod">
          <ac:chgData name="Jinlu Liu" userId="78a8ae01-c209-4833-a803-14efb296c1fa" providerId="ADAL" clId="{0F4FBA6B-C754-42B4-9151-E27BB97FF4FA}" dt="2024-04-26T08:14:22.452" v="99" actId="14100"/>
          <ac:picMkLst>
            <pc:docMk/>
            <pc:sldMk cId="3490467886" sldId="277"/>
            <ac:picMk id="7" creationId="{180145B6-B66D-41FB-B18F-9812CA7614A0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42.102" v="107" actId="14100"/>
        <pc:sldMkLst>
          <pc:docMk/>
          <pc:sldMk cId="3777134402" sldId="278"/>
        </pc:sldMkLst>
        <pc:spChg chg="add del mod">
          <ac:chgData name="Jinlu Liu" userId="78a8ae01-c209-4833-a803-14efb296c1fa" providerId="ADAL" clId="{0F4FBA6B-C754-42B4-9151-E27BB97FF4FA}" dt="2024-04-26T08:14:37.748" v="105"/>
          <ac:spMkLst>
            <pc:docMk/>
            <pc:sldMk cId="3777134402" sldId="278"/>
            <ac:spMk id="4" creationId="{E5AED716-1A3C-4D87-B8E8-387C71E1407F}"/>
          </ac:spMkLst>
        </pc:spChg>
        <pc:picChg chg="del">
          <ac:chgData name="Jinlu Liu" userId="78a8ae01-c209-4833-a803-14efb296c1fa" providerId="ADAL" clId="{0F4FBA6B-C754-42B4-9151-E27BB97FF4FA}" dt="2024-04-26T08:14:35.305" v="104" actId="478"/>
          <ac:picMkLst>
            <pc:docMk/>
            <pc:sldMk cId="3777134402" sldId="278"/>
            <ac:picMk id="5" creationId="{957E2A9F-DCE3-4FBB-A509-5ACC42498492}"/>
          </ac:picMkLst>
        </pc:picChg>
        <pc:picChg chg="add mod">
          <ac:chgData name="Jinlu Liu" userId="78a8ae01-c209-4833-a803-14efb296c1fa" providerId="ADAL" clId="{0F4FBA6B-C754-42B4-9151-E27BB97FF4FA}" dt="2024-04-26T08:14:42.102" v="107" actId="14100"/>
          <ac:picMkLst>
            <pc:docMk/>
            <pc:sldMk cId="3777134402" sldId="278"/>
            <ac:picMk id="7" creationId="{D6D4AB7A-DA06-407C-8693-4C5063C52E5E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4:56.023" v="111" actId="14100"/>
        <pc:sldMkLst>
          <pc:docMk/>
          <pc:sldMk cId="2955535300" sldId="279"/>
        </pc:sldMkLst>
        <pc:spChg chg="add del mod">
          <ac:chgData name="Jinlu Liu" userId="78a8ae01-c209-4833-a803-14efb296c1fa" providerId="ADAL" clId="{0F4FBA6B-C754-42B4-9151-E27BB97FF4FA}" dt="2024-04-26T08:14:50.272" v="109"/>
          <ac:spMkLst>
            <pc:docMk/>
            <pc:sldMk cId="2955535300" sldId="279"/>
            <ac:spMk id="4" creationId="{72B73F4A-E2F5-45E8-B94B-EC2D710918E7}"/>
          </ac:spMkLst>
        </pc:spChg>
        <pc:picChg chg="del">
          <ac:chgData name="Jinlu Liu" userId="78a8ae01-c209-4833-a803-14efb296c1fa" providerId="ADAL" clId="{0F4FBA6B-C754-42B4-9151-E27BB97FF4FA}" dt="2024-04-26T08:14:46.885" v="108" actId="478"/>
          <ac:picMkLst>
            <pc:docMk/>
            <pc:sldMk cId="2955535300" sldId="279"/>
            <ac:picMk id="5" creationId="{448CFF37-34D0-4B9F-8F31-25EE635B1DA8}"/>
          </ac:picMkLst>
        </pc:picChg>
        <pc:picChg chg="add mod">
          <ac:chgData name="Jinlu Liu" userId="78a8ae01-c209-4833-a803-14efb296c1fa" providerId="ADAL" clId="{0F4FBA6B-C754-42B4-9151-E27BB97FF4FA}" dt="2024-04-26T08:14:56.023" v="111" actId="14100"/>
          <ac:picMkLst>
            <pc:docMk/>
            <pc:sldMk cId="2955535300" sldId="279"/>
            <ac:picMk id="7" creationId="{234DD8EE-B2E2-48D4-B0D0-E5CF0CA11D37}"/>
          </ac:picMkLst>
        </pc:picChg>
      </pc:sldChg>
      <pc:sldChg chg="addSp delSp modSp mod">
        <pc:chgData name="Jinlu Liu" userId="78a8ae01-c209-4833-a803-14efb296c1fa" providerId="ADAL" clId="{0F4FBA6B-C754-42B4-9151-E27BB97FF4FA}" dt="2024-04-26T08:15:05.300" v="114" actId="1076"/>
        <pc:sldMkLst>
          <pc:docMk/>
          <pc:sldMk cId="3392379724" sldId="280"/>
        </pc:sldMkLst>
        <pc:spChg chg="add del mod">
          <ac:chgData name="Jinlu Liu" userId="78a8ae01-c209-4833-a803-14efb296c1fa" providerId="ADAL" clId="{0F4FBA6B-C754-42B4-9151-E27BB97FF4FA}" dt="2024-04-26T08:15:02.079" v="113"/>
          <ac:spMkLst>
            <pc:docMk/>
            <pc:sldMk cId="3392379724" sldId="280"/>
            <ac:spMk id="4" creationId="{A4D986FE-101F-4F55-9874-396DE905B1B2}"/>
          </ac:spMkLst>
        </pc:spChg>
        <pc:picChg chg="del">
          <ac:chgData name="Jinlu Liu" userId="78a8ae01-c209-4833-a803-14efb296c1fa" providerId="ADAL" clId="{0F4FBA6B-C754-42B4-9151-E27BB97FF4FA}" dt="2024-04-26T08:14:59.009" v="112" actId="478"/>
          <ac:picMkLst>
            <pc:docMk/>
            <pc:sldMk cId="3392379724" sldId="280"/>
            <ac:picMk id="5" creationId="{F85AEDFD-3299-4938-83BF-4EAFE031605B}"/>
          </ac:picMkLst>
        </pc:picChg>
        <pc:picChg chg="add mod">
          <ac:chgData name="Jinlu Liu" userId="78a8ae01-c209-4833-a803-14efb296c1fa" providerId="ADAL" clId="{0F4FBA6B-C754-42B4-9151-E27BB97FF4FA}" dt="2024-04-26T08:15:05.300" v="114" actId="1076"/>
          <ac:picMkLst>
            <pc:docMk/>
            <pc:sldMk cId="3392379724" sldId="280"/>
            <ac:picMk id="7" creationId="{CBD25A1F-848E-4A29-A558-230322DEC7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671E-2F7E-44E5-94CE-26424DBE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8483-9230-4757-8CE1-CC73EF9D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0655-3AAF-4623-A9C2-2DB436E4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B88C-0AB9-4115-8269-72B8B72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3F2-E037-4B75-A63A-745EED88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7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E500-8D6F-4EBB-AF47-7BB1687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CF33-6288-42EB-9316-BDACD26D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E5B7-8CEE-4174-B170-326486E2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92F3-1BAA-45CC-B24D-A02F0895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CDE9-D5AE-4C84-B27C-C575FDC7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B3A56-8B5A-4CFC-B163-96734ADB3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05800-C38C-4B8F-87BA-027F636F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CE3-614C-48A5-ACCE-D2DFD501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B2F8-7003-4CD1-811E-90A5DAC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D9B5-7FF5-4781-8096-E75D913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F22C-8051-48F2-B68D-A77DE8CA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1A69-B986-4EA5-A9FE-D7465F0A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384F-C9AF-46F7-A92B-D35DEB89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4E17-FE14-424E-908B-3AB049EB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544B-BB49-424A-AB44-6EAC0C9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1F0-E0DD-428A-B72F-8ADE86A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43D-78D5-4122-BE02-54FB9D7F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5301-BE2A-46ED-8454-BFFB53F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B6D5-0E39-4E24-96BB-36D70E1B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DB85-4716-49F4-B68B-A8601EB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DD07-C162-4760-9908-E3AB759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977-FEAE-404A-B3CC-C629E7A1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BEFC-E725-44DC-A341-EA48C214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243-5E6D-4070-948E-E724944C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4780-3BDD-4A9A-A930-8EA1AACD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5805-E8CD-4096-A2C4-287F0F5E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791-B334-42D2-8844-9B4EB9C2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E290-A986-4C1B-88FB-F66231F5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34E7-08DA-4ED2-BB3D-909CEFA7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F638D-403F-4386-BD74-ABABF93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771-2560-4768-BAA9-3F6B245E4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01413-CC5C-43F0-B3DD-2AD172E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3D70-C0A6-4B5B-849B-6088345D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BD785-984E-4A1A-8F2A-C2A1EF94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A3A7-9E3F-4CFB-B59B-412F15CF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C97-B0F0-44E6-B823-0CFEFFA5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587E-3026-4D79-BCDF-5AD652C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23352-EFB5-4836-8991-C5452B4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8BB00-AE2D-4893-B0D0-B780A27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DC86E-5A60-4945-BE22-DDD88365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45C0-F571-4F15-9304-0CA6D699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7F71-5BBB-47A4-AC90-84546436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CACE-94A8-48C4-988C-99D4BE28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725D-A434-4D3B-9479-900AD2A8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542D-C850-4094-8259-464302D4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D718-1189-4CC3-84F8-512BCC5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062E-5918-4013-B8F4-2F64938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6049-B72A-421E-956B-E91992E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069A0-F98A-40E6-A4AF-BFA3127C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DCC4-7A40-4B06-B045-A58E8663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EBE4-8FCB-4C07-A907-032FBD4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A059-68BB-4450-A396-ED5A5A1F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8B01-6870-4861-AFB0-FC32925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625B-56D2-4F96-AA0A-3F9074B2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4E78-9DFD-4EFD-969D-FCF06C14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019F-3010-47E0-8B9E-D6F7B8A9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1674-FED7-4AF6-B9A5-422E133A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6395-6D7B-439D-A832-8B306CCE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09B-0AA4-4B23-8F37-F1089D06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382"/>
            <a:ext cx="9144000" cy="1187083"/>
          </a:xfrm>
        </p:spPr>
        <p:txBody>
          <a:bodyPr/>
          <a:lstStyle/>
          <a:p>
            <a:r>
              <a:rPr lang="en-GB" dirty="0"/>
              <a:t>Hans (visual cortex)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F7C0-929F-492A-B35A-8D8A6A6F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492"/>
            <a:ext cx="9144000" cy="393895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Li</a:t>
            </a:r>
          </a:p>
          <a:p>
            <a:pPr algn="l"/>
            <a:r>
              <a:rPr lang="en-GB" dirty="0"/>
              <a:t>LM</a:t>
            </a:r>
          </a:p>
          <a:p>
            <a:pPr algn="l"/>
            <a:r>
              <a:rPr lang="en-GB" dirty="0"/>
              <a:t>AL</a:t>
            </a:r>
          </a:p>
          <a:p>
            <a:pPr algn="l"/>
            <a:r>
              <a:rPr lang="en-GB" dirty="0"/>
              <a:t>AM</a:t>
            </a:r>
          </a:p>
          <a:p>
            <a:pPr algn="l"/>
            <a:r>
              <a:rPr lang="en-GB" dirty="0"/>
              <a:t>PM</a:t>
            </a:r>
          </a:p>
          <a:p>
            <a:pPr algn="l"/>
            <a:r>
              <a:rPr lang="en-GB" dirty="0"/>
              <a:t>RL</a:t>
            </a:r>
          </a:p>
        </p:txBody>
      </p:sp>
    </p:spTree>
    <p:extLst>
      <p:ext uri="{BB962C8B-B14F-4D97-AF65-F5344CB8AC3E}">
        <p14:creationId xmlns:p14="http://schemas.microsoft.com/office/powerpoint/2010/main" val="268830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84FA-2777-4A23-8910-808DC73B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0145B6-B66D-41FB-B18F-9812CA761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5946"/>
            <a:ext cx="7575817" cy="4419227"/>
          </a:xfrm>
        </p:spPr>
      </p:pic>
    </p:spTree>
    <p:extLst>
      <p:ext uri="{BB962C8B-B14F-4D97-AF65-F5344CB8AC3E}">
        <p14:creationId xmlns:p14="http://schemas.microsoft.com/office/powerpoint/2010/main" val="34904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0DE4-3AAD-4498-A1F5-0BD1DDCD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a single set of replicated data. Below we present the findings for mouse 1. The same comparison could be carried out to all </a:t>
            </a:r>
            <a:r>
              <a:rPr lang="en-GB" sz="1500"/>
              <a:t>the remaining mice as well.</a:t>
            </a: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169D0-ED0E-44BB-86DD-2D9BF1EF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4332"/>
            <a:ext cx="8755316" cy="51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E581-A242-4FE9-9A20-849F2E8D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D4AB7A-DA06-407C-8693-4C5063C5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631"/>
            <a:ext cx="7844758" cy="4576109"/>
          </a:xfrm>
        </p:spPr>
      </p:pic>
    </p:spTree>
    <p:extLst>
      <p:ext uri="{BB962C8B-B14F-4D97-AF65-F5344CB8AC3E}">
        <p14:creationId xmlns:p14="http://schemas.microsoft.com/office/powerpoint/2010/main" val="377713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125-4D80-46CD-8526-6582FEDC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4DD8EE-B2E2-48D4-B0D0-E5CF0CA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0"/>
            <a:ext cx="8033874" cy="4686427"/>
          </a:xfrm>
        </p:spPr>
      </p:pic>
    </p:spTree>
    <p:extLst>
      <p:ext uri="{BB962C8B-B14F-4D97-AF65-F5344CB8AC3E}">
        <p14:creationId xmlns:p14="http://schemas.microsoft.com/office/powerpoint/2010/main" val="295553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F049-52A8-4D65-AED0-DC1A2E91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Trace of total number of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D25A1F-848E-4A29-A558-230322DEC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84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923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20 clusters: Neurons are reordered by the k-means allocation.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4CFE-0D8A-4A04-A19A-84A7102A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4185"/>
            <a:ext cx="4944676" cy="49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6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30 clusters: Neurons are reordered by the k-means allocation.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6669D-DF80-452F-816D-F1002D07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6738"/>
            <a:ext cx="5336561" cy="53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65EB0E-FEB5-4BDF-B27A-DCB8330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</a:t>
            </a:r>
            <a:r>
              <a:rPr lang="en-GB" sz="1500"/>
              <a:t>with 40 </a:t>
            </a:r>
            <a:r>
              <a:rPr lang="en-GB" sz="1500" dirty="0"/>
              <a:t>clusters: Neurons are reordered by the k-means allocation.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851BC-FEBD-484E-80FB-02ED0D12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87849"/>
            <a:ext cx="4997797" cy="4997797"/>
          </a:xfrm>
        </p:spPr>
      </p:pic>
    </p:spTree>
    <p:extLst>
      <p:ext uri="{BB962C8B-B14F-4D97-AF65-F5344CB8AC3E}">
        <p14:creationId xmlns:p14="http://schemas.microsoft.com/office/powerpoint/2010/main" val="67606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B2BDB2C-E702-4D7B-B403-697326B7B142}"/>
              </a:ext>
            </a:extLst>
          </p:cNvPr>
          <p:cNvSpPr txBox="1">
            <a:spLocks/>
          </p:cNvSpPr>
          <p:nvPr/>
        </p:nvSpPr>
        <p:spPr>
          <a:xfrm>
            <a:off x="838200" y="750277"/>
            <a:ext cx="9144000" cy="199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Bayesian Result – minVI to obtain point estimates of neuron allocations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500" dirty="0"/>
              <a:t>There are 28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9DBE3-F815-42A7-8303-F7B50663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963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F1AF0-EE86-43BD-AA89-5AC70CA1F6D5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7323A-7AD8-4FC9-B7C5-8254735D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34" y="930165"/>
            <a:ext cx="9560200" cy="5462972"/>
          </a:xfrm>
        </p:spPr>
      </p:pic>
    </p:spTree>
    <p:extLst>
      <p:ext uri="{BB962C8B-B14F-4D97-AF65-F5344CB8AC3E}">
        <p14:creationId xmlns:p14="http://schemas.microsoft.com/office/powerpoint/2010/main" val="274125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0180D-AD28-4EE4-8540-9D9C6F951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11" y="874859"/>
            <a:ext cx="5108282" cy="51082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D9D53-B9C9-4759-BF9B-357AEEF91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0" y="874859"/>
            <a:ext cx="5108282" cy="51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29415-762C-4289-8A6C-0CFE075DF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6" y="522514"/>
            <a:ext cx="5812971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4B11-D138-4CEB-9A6C-0AFF3742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E7B3A-85CF-4D02-961B-76D4A763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4" y="1024858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AA2-AE4E-4E1F-844F-3E8007C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500" dirty="0"/>
              <a:t>Comparison of allocation proportions across any two mice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6B126B-115C-4BDF-AE7F-568195DF1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96294"/>
            <a:ext cx="9525000" cy="3810000"/>
          </a:xfrm>
        </p:spPr>
      </p:pic>
    </p:spTree>
    <p:extLst>
      <p:ext uri="{BB962C8B-B14F-4D97-AF65-F5344CB8AC3E}">
        <p14:creationId xmlns:p14="http://schemas.microsoft.com/office/powerpoint/2010/main" val="247852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80B-7B83-429E-B810-1B12163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9751F-5046-451B-A942-A5B1DE2F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10A-EEF3-4DD2-98D8-1A2CE81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1437" cy="767389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Checks: Comparing observed Barseq data against replicated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532908-BDAE-4D8B-AD15-9D5FA9E3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0687"/>
            <a:ext cx="7459436" cy="4351338"/>
          </a:xfrm>
        </p:spPr>
      </p:pic>
    </p:spTree>
    <p:extLst>
      <p:ext uri="{BB962C8B-B14F-4D97-AF65-F5344CB8AC3E}">
        <p14:creationId xmlns:p14="http://schemas.microsoft.com/office/powerpoint/2010/main" val="27737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193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Hans (visual cortex)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allocation proportions across any two mice</vt:lpstr>
      <vt:lpstr>Probability of having the projection strength greater than 0.01 for each cluster and region:</vt:lpstr>
      <vt:lpstr>Posterior Predictive Checks: Comparing observed Barseq data against replicated data</vt:lpstr>
      <vt:lpstr>PowerPoint Presentation</vt:lpstr>
      <vt:lpstr>We can also carry out posterior predictive check with a single set of replicated data. Below we present the findings for mouse 1. The same comparison could be carried out to all the remaining mice as well.</vt:lpstr>
      <vt:lpstr>PowerPoint Presentation</vt:lpstr>
      <vt:lpstr>PowerPoint Presentation</vt:lpstr>
      <vt:lpstr>Trace of total number of clusters</vt:lpstr>
      <vt:lpstr>K-means with 20 clusters: Neurons are reordered by the k-means allocation. </vt:lpstr>
      <vt:lpstr>K-means with 30 clusters: Neurons are reordered by the k-means allocation. </vt:lpstr>
      <vt:lpstr>K-means with 40 clusters: Neurons are reordered by the k-means allocation.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10</cp:revision>
  <dcterms:created xsi:type="dcterms:W3CDTF">2024-03-13T14:50:16Z</dcterms:created>
  <dcterms:modified xsi:type="dcterms:W3CDTF">2024-04-26T08:15:48Z</dcterms:modified>
</cp:coreProperties>
</file>