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8C4657-36CF-4850-A226-9941F2651E71}">
          <p14:sldIdLst>
            <p14:sldId id="256"/>
          </p14:sldIdLst>
        </p14:section>
        <p14:section name="Bayesian" id="{B81238ED-F85E-47EB-B09D-64B728292180}">
          <p14:sldIdLst>
            <p14:sldId id="257"/>
          </p14:sldIdLst>
        </p14:section>
        <p14:section name="k-means" id="{7C08430C-37A2-4C0E-A0E7-2D3A59FB3DD6}">
          <p14:sldIdLst>
            <p14:sldId id="258"/>
            <p14:sldId id="260"/>
            <p14:sldId id="261"/>
            <p14:sldId id="262"/>
          </p14:sldIdLst>
        </p14:section>
        <p14:section name="Binomial" id="{9C0FED51-5CEC-440D-8B51-89F7C050A7DF}">
          <p14:sldIdLst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lu Liu" userId="78a8ae01-c209-4833-a803-14efb296c1fa" providerId="ADAL" clId="{EF5F709C-8B25-4768-9E74-67C0B85FC474}"/>
    <pc:docChg chg="undo custSel addSld modSld addSection modSection">
      <pc:chgData name="Jinlu Liu" userId="78a8ae01-c209-4833-a803-14efb296c1fa" providerId="ADAL" clId="{EF5F709C-8B25-4768-9E74-67C0B85FC474}" dt="2024-03-14T15:32:20.601" v="117" actId="1076"/>
      <pc:docMkLst>
        <pc:docMk/>
      </pc:docMkLst>
      <pc:sldChg chg="modSp mod">
        <pc:chgData name="Jinlu Liu" userId="78a8ae01-c209-4833-a803-14efb296c1fa" providerId="ADAL" clId="{EF5F709C-8B25-4768-9E74-67C0B85FC474}" dt="2024-03-14T14:39:06.694" v="14" actId="20577"/>
        <pc:sldMkLst>
          <pc:docMk/>
          <pc:sldMk cId="2915785213" sldId="256"/>
        </pc:sldMkLst>
        <pc:spChg chg="mod">
          <ac:chgData name="Jinlu Liu" userId="78a8ae01-c209-4833-a803-14efb296c1fa" providerId="ADAL" clId="{EF5F709C-8B25-4768-9E74-67C0B85FC474}" dt="2024-03-14T14:39:06.694" v="14" actId="20577"/>
          <ac:spMkLst>
            <pc:docMk/>
            <pc:sldMk cId="2915785213" sldId="256"/>
            <ac:spMk id="3" creationId="{6B857EB9-8CBD-4207-A34B-4A127FFFCF05}"/>
          </ac:spMkLst>
        </pc:spChg>
      </pc:sldChg>
      <pc:sldChg chg="new">
        <pc:chgData name="Jinlu Liu" userId="78a8ae01-c209-4833-a803-14efb296c1fa" providerId="ADAL" clId="{EF5F709C-8B25-4768-9E74-67C0B85FC474}" dt="2024-03-14T14:39:13.239" v="15" actId="680"/>
        <pc:sldMkLst>
          <pc:docMk/>
          <pc:sldMk cId="3127050744" sldId="257"/>
        </pc:sldMkLst>
      </pc:sldChg>
      <pc:sldChg chg="addSp delSp modSp new mod">
        <pc:chgData name="Jinlu Liu" userId="78a8ae01-c209-4833-a803-14efb296c1fa" providerId="ADAL" clId="{EF5F709C-8B25-4768-9E74-67C0B85FC474}" dt="2024-03-14T14:50:43.120" v="25" actId="1076"/>
        <pc:sldMkLst>
          <pc:docMk/>
          <pc:sldMk cId="2631685833" sldId="258"/>
        </pc:sldMkLst>
        <pc:spChg chg="del">
          <ac:chgData name="Jinlu Liu" userId="78a8ae01-c209-4833-a803-14efb296c1fa" providerId="ADAL" clId="{EF5F709C-8B25-4768-9E74-67C0B85FC474}" dt="2024-03-14T14:50:40.500" v="24" actId="931"/>
          <ac:spMkLst>
            <pc:docMk/>
            <pc:sldMk cId="2631685833" sldId="258"/>
            <ac:spMk id="3" creationId="{76224C9E-ECB2-4EBE-8630-478CA2FDE17B}"/>
          </ac:spMkLst>
        </pc:spChg>
        <pc:picChg chg="add mod">
          <ac:chgData name="Jinlu Liu" userId="78a8ae01-c209-4833-a803-14efb296c1fa" providerId="ADAL" clId="{EF5F709C-8B25-4768-9E74-67C0B85FC474}" dt="2024-03-14T14:50:43.120" v="25" actId="1076"/>
          <ac:picMkLst>
            <pc:docMk/>
            <pc:sldMk cId="2631685833" sldId="258"/>
            <ac:picMk id="5" creationId="{B7EC7FC6-EE3C-4765-BFF5-EE9C519967B8}"/>
          </ac:picMkLst>
        </pc:picChg>
      </pc:sldChg>
      <pc:sldChg chg="new">
        <pc:chgData name="Jinlu Liu" userId="78a8ae01-c209-4833-a803-14efb296c1fa" providerId="ADAL" clId="{EF5F709C-8B25-4768-9E74-67C0B85FC474}" dt="2024-03-14T14:39:39.749" v="21" actId="680"/>
        <pc:sldMkLst>
          <pc:docMk/>
          <pc:sldMk cId="2972234332" sldId="259"/>
        </pc:sldMkLst>
      </pc:sldChg>
      <pc:sldChg chg="addSp delSp modSp new mod">
        <pc:chgData name="Jinlu Liu" userId="78a8ae01-c209-4833-a803-14efb296c1fa" providerId="ADAL" clId="{EF5F709C-8B25-4768-9E74-67C0B85FC474}" dt="2024-03-14T14:55:25.378" v="96" actId="1076"/>
        <pc:sldMkLst>
          <pc:docMk/>
          <pc:sldMk cId="34160353" sldId="260"/>
        </pc:sldMkLst>
        <pc:spChg chg="del">
          <ac:chgData name="Jinlu Liu" userId="78a8ae01-c209-4833-a803-14efb296c1fa" providerId="ADAL" clId="{EF5F709C-8B25-4768-9E74-67C0B85FC474}" dt="2024-03-14T14:50:51.579" v="27" actId="478"/>
          <ac:spMkLst>
            <pc:docMk/>
            <pc:sldMk cId="34160353" sldId="260"/>
            <ac:spMk id="2" creationId="{B78B38CC-EE6B-4A4A-9233-EBFA02B3980C}"/>
          </ac:spMkLst>
        </pc:spChg>
        <pc:spChg chg="del">
          <ac:chgData name="Jinlu Liu" userId="78a8ae01-c209-4833-a803-14efb296c1fa" providerId="ADAL" clId="{EF5F709C-8B25-4768-9E74-67C0B85FC474}" dt="2024-03-14T14:50:53.619" v="28" actId="478"/>
          <ac:spMkLst>
            <pc:docMk/>
            <pc:sldMk cId="34160353" sldId="260"/>
            <ac:spMk id="3" creationId="{C8258EAA-DE40-491B-80E0-9710ECC2883D}"/>
          </ac:spMkLst>
        </pc:spChg>
        <pc:spChg chg="add mod">
          <ac:chgData name="Jinlu Liu" userId="78a8ae01-c209-4833-a803-14efb296c1fa" providerId="ADAL" clId="{EF5F709C-8B25-4768-9E74-67C0B85FC474}" dt="2024-03-14T14:52:41.148" v="75" actId="1076"/>
          <ac:spMkLst>
            <pc:docMk/>
            <pc:sldMk cId="34160353" sldId="260"/>
            <ac:spMk id="6" creationId="{B08717FD-C37A-427A-9011-49C1FE4F27E5}"/>
          </ac:spMkLst>
        </pc:spChg>
        <pc:picChg chg="add del mod">
          <ac:chgData name="Jinlu Liu" userId="78a8ae01-c209-4833-a803-14efb296c1fa" providerId="ADAL" clId="{EF5F709C-8B25-4768-9E74-67C0B85FC474}" dt="2024-03-14T14:55:06.764" v="90" actId="478"/>
          <ac:picMkLst>
            <pc:docMk/>
            <pc:sldMk cId="34160353" sldId="260"/>
            <ac:picMk id="5" creationId="{07375D9A-66E1-4B35-8A08-9839BF373CFA}"/>
          </ac:picMkLst>
        </pc:picChg>
        <pc:picChg chg="add del mod">
          <ac:chgData name="Jinlu Liu" userId="78a8ae01-c209-4833-a803-14efb296c1fa" providerId="ADAL" clId="{EF5F709C-8B25-4768-9E74-67C0B85FC474}" dt="2024-03-14T14:55:21.442" v="94" actId="21"/>
          <ac:picMkLst>
            <pc:docMk/>
            <pc:sldMk cId="34160353" sldId="260"/>
            <ac:picMk id="8" creationId="{7C4EE308-B171-4570-ADB1-DB4649CD2EA9}"/>
          </ac:picMkLst>
        </pc:picChg>
        <pc:picChg chg="add mod">
          <ac:chgData name="Jinlu Liu" userId="78a8ae01-c209-4833-a803-14efb296c1fa" providerId="ADAL" clId="{EF5F709C-8B25-4768-9E74-67C0B85FC474}" dt="2024-03-14T14:55:25.378" v="96" actId="1076"/>
          <ac:picMkLst>
            <pc:docMk/>
            <pc:sldMk cId="34160353" sldId="260"/>
            <ac:picMk id="9" creationId="{42321350-AF7B-4591-8E2C-12A73AC14EFA}"/>
          </ac:picMkLst>
        </pc:picChg>
      </pc:sldChg>
      <pc:sldChg chg="addSp delSp modSp new mod">
        <pc:chgData name="Jinlu Liu" userId="78a8ae01-c209-4833-a803-14efb296c1fa" providerId="ADAL" clId="{EF5F709C-8B25-4768-9E74-67C0B85FC474}" dt="2024-03-14T14:55:55.685" v="106" actId="1076"/>
        <pc:sldMkLst>
          <pc:docMk/>
          <pc:sldMk cId="3816703051" sldId="261"/>
        </pc:sldMkLst>
        <pc:spChg chg="del">
          <ac:chgData name="Jinlu Liu" userId="78a8ae01-c209-4833-a803-14efb296c1fa" providerId="ADAL" clId="{EF5F709C-8B25-4768-9E74-67C0B85FC474}" dt="2024-03-14T14:53:57.499" v="79" actId="478"/>
          <ac:spMkLst>
            <pc:docMk/>
            <pc:sldMk cId="3816703051" sldId="261"/>
            <ac:spMk id="2" creationId="{FCDB8DB5-4D6A-4549-A1CC-8C5A7C46D3BC}"/>
          </ac:spMkLst>
        </pc:spChg>
        <pc:spChg chg="del">
          <ac:chgData name="Jinlu Liu" userId="78a8ae01-c209-4833-a803-14efb296c1fa" providerId="ADAL" clId="{EF5F709C-8B25-4768-9E74-67C0B85FC474}" dt="2024-03-14T14:53:57.499" v="79" actId="478"/>
          <ac:spMkLst>
            <pc:docMk/>
            <pc:sldMk cId="3816703051" sldId="261"/>
            <ac:spMk id="3" creationId="{440FB54F-A2E4-41AC-A316-9ACF0AF47246}"/>
          </ac:spMkLst>
        </pc:spChg>
        <pc:spChg chg="add mod">
          <ac:chgData name="Jinlu Liu" userId="78a8ae01-c209-4833-a803-14efb296c1fa" providerId="ADAL" clId="{EF5F709C-8B25-4768-9E74-67C0B85FC474}" dt="2024-03-14T14:54:10.841" v="89" actId="20577"/>
          <ac:spMkLst>
            <pc:docMk/>
            <pc:sldMk cId="3816703051" sldId="261"/>
            <ac:spMk id="6" creationId="{7A81700C-B260-41B9-A946-61F61E33EC00}"/>
          </ac:spMkLst>
        </pc:spChg>
        <pc:picChg chg="add del mod">
          <ac:chgData name="Jinlu Liu" userId="78a8ae01-c209-4833-a803-14efb296c1fa" providerId="ADAL" clId="{EF5F709C-8B25-4768-9E74-67C0B85FC474}" dt="2024-03-14T14:55:17.747" v="92" actId="21"/>
          <ac:picMkLst>
            <pc:docMk/>
            <pc:sldMk cId="3816703051" sldId="261"/>
            <ac:picMk id="5" creationId="{15EF45FE-D54F-4528-AF38-66B2702D4458}"/>
          </ac:picMkLst>
        </pc:picChg>
        <pc:picChg chg="add mod">
          <ac:chgData name="Jinlu Liu" userId="78a8ae01-c209-4833-a803-14efb296c1fa" providerId="ADAL" clId="{EF5F709C-8B25-4768-9E74-67C0B85FC474}" dt="2024-03-14T14:55:55.685" v="106" actId="1076"/>
          <ac:picMkLst>
            <pc:docMk/>
            <pc:sldMk cId="3816703051" sldId="261"/>
            <ac:picMk id="7" creationId="{EF1C8043-5286-4A40-8F61-F0F88590FE4D}"/>
          </ac:picMkLst>
        </pc:picChg>
      </pc:sldChg>
      <pc:sldChg chg="addSp delSp modSp new mod">
        <pc:chgData name="Jinlu Liu" userId="78a8ae01-c209-4833-a803-14efb296c1fa" providerId="ADAL" clId="{EF5F709C-8B25-4768-9E74-67C0B85FC474}" dt="2024-03-14T15:32:20.601" v="117" actId="1076"/>
        <pc:sldMkLst>
          <pc:docMk/>
          <pc:sldMk cId="2365335430" sldId="262"/>
        </pc:sldMkLst>
        <pc:spChg chg="del">
          <ac:chgData name="Jinlu Liu" userId="78a8ae01-c209-4833-a803-14efb296c1fa" providerId="ADAL" clId="{EF5F709C-8B25-4768-9E74-67C0B85FC474}" dt="2024-03-14T15:27:06.361" v="108" actId="478"/>
          <ac:spMkLst>
            <pc:docMk/>
            <pc:sldMk cId="2365335430" sldId="262"/>
            <ac:spMk id="2" creationId="{5EAA2DDD-1C39-44C2-9182-321F2EDD8CE4}"/>
          </ac:spMkLst>
        </pc:spChg>
        <pc:spChg chg="del">
          <ac:chgData name="Jinlu Liu" userId="78a8ae01-c209-4833-a803-14efb296c1fa" providerId="ADAL" clId="{EF5F709C-8B25-4768-9E74-67C0B85FC474}" dt="2024-03-14T15:27:06.361" v="108" actId="478"/>
          <ac:spMkLst>
            <pc:docMk/>
            <pc:sldMk cId="2365335430" sldId="262"/>
            <ac:spMk id="3" creationId="{113B328E-4ECE-40E4-90AD-ADDE1CBE639E}"/>
          </ac:spMkLst>
        </pc:spChg>
        <pc:spChg chg="add mod">
          <ac:chgData name="Jinlu Liu" userId="78a8ae01-c209-4833-a803-14efb296c1fa" providerId="ADAL" clId="{EF5F709C-8B25-4768-9E74-67C0B85FC474}" dt="2024-03-14T15:27:09.715" v="113" actId="20577"/>
          <ac:spMkLst>
            <pc:docMk/>
            <pc:sldMk cId="2365335430" sldId="262"/>
            <ac:spMk id="4" creationId="{95644E15-7A62-4296-8D53-8DD38A91ED61}"/>
          </ac:spMkLst>
        </pc:spChg>
        <pc:picChg chg="add mod">
          <ac:chgData name="Jinlu Liu" userId="78a8ae01-c209-4833-a803-14efb296c1fa" providerId="ADAL" clId="{EF5F709C-8B25-4768-9E74-67C0B85FC474}" dt="2024-03-14T15:32:20.601" v="117" actId="1076"/>
          <ac:picMkLst>
            <pc:docMk/>
            <pc:sldMk cId="2365335430" sldId="262"/>
            <ac:picMk id="6" creationId="{0B573D0A-D00A-4E08-B4E8-362794DAE86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D6EF4-A3E2-477E-ADFD-5275B9676B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831E0A-99B8-4644-AD9A-0E193CFF0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2402A-BC70-4126-B394-7F7DDF400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FBBE1-BCB1-40B2-BF98-41E3403F3059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67A48-0699-464B-B46D-11D1B447E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1F899-350F-43BF-BE30-BF8C9F5F2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E12C-54AC-4E3D-876D-C5E852B49C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144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57F4E-093A-4F45-B173-7FD1FED38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AEE1F2-33B6-4DE8-BE98-B12EA0271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35F1D-1446-420B-AC03-C3C9C0244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FBBE1-BCB1-40B2-BF98-41E3403F3059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E8C79-3065-4482-BBDA-B1B391F46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19ABC-EF30-4806-B739-1321C8BC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E12C-54AC-4E3D-876D-C5E852B49C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997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954643-9E3D-48DB-B77D-3ACCF7639E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429D6-7178-4561-A46C-62A05D683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3CD1A-6C36-429E-84ED-85FC5A962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FBBE1-BCB1-40B2-BF98-41E3403F3059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10410-554C-4B75-8558-61C92521A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B0603-15B6-497A-8F7A-5B4163E7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E12C-54AC-4E3D-876D-C5E852B49C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95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95068-BE8D-4127-B3CE-FDE52A601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BDBDF-4860-4AFF-BC73-9A8749AC3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60B8B-FF7A-4868-ADF6-963695DFC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FBBE1-BCB1-40B2-BF98-41E3403F3059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B9937-4C12-4E98-8F24-2ECB29E84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04354-B5CF-4B66-878D-1AEBBE717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E12C-54AC-4E3D-876D-C5E852B49C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313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5D34B-46FB-4EC8-A53E-A3F5E6AC4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4CC4E-360E-475D-B0EE-0FF98E8AD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EFE59-473A-419E-A174-ABA00ED49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FBBE1-BCB1-40B2-BF98-41E3403F3059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39AEA-4EB3-48D7-ABED-909CC4FE5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BC30E-1CE0-4092-AA61-36F29C547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E12C-54AC-4E3D-876D-C5E852B49C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781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051FC-D096-48E0-8DD0-F6DAF4D9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902B8-F070-4702-9BC8-31AA869D21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A41F9-F85A-4D6D-A6BA-DF21C3DEB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BA374-1CE2-4462-954F-EC69A4369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FBBE1-BCB1-40B2-BF98-41E3403F3059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72A65-DD5F-4311-8551-77D89068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62917-3444-4B22-99AE-13181BDE0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E12C-54AC-4E3D-876D-C5E852B49C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18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69BF2-38B0-4DFE-A9D4-C87330106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1F71D-2960-44D8-AFC9-F3E430F94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11DAD-30D4-4C96-AA68-11890243E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D46F52-E9C4-4E08-9E83-08AE10D96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90FD0C-03CB-45DF-9770-D91E1C8C7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18B042-EFC8-4875-9DD7-18DD93A3D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FBBE1-BCB1-40B2-BF98-41E3403F3059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8A2868-5B47-4289-A10D-15186B0C8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3AC25B-998E-4EF5-8304-BF5076103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E12C-54AC-4E3D-876D-C5E852B49C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666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7518A-A200-40CD-8B6A-92F604184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2F3C71-4703-42E5-8C7C-CDC72235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FBBE1-BCB1-40B2-BF98-41E3403F3059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02BEB-E93E-4CE2-8194-66ED9A102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74072-7EA9-4246-AD70-F8695F41C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E12C-54AC-4E3D-876D-C5E852B49C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197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3F7591-31E4-43C4-8DB7-CF0E70C8D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FBBE1-BCB1-40B2-BF98-41E3403F3059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37907E-8FCF-457B-949D-CA7D3E4FD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31C63-243A-48F9-BED9-BB1DA523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E12C-54AC-4E3D-876D-C5E852B49C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74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C2A7E-72BB-426D-B544-8F584045A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66AE6-B618-41FD-9796-EF2EE6F1F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FB83A2-7EFF-4DC0-A201-7A511D687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60742-AA33-4D4C-B615-DB391D81A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FBBE1-BCB1-40B2-BF98-41E3403F3059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96A21-C998-4B5A-BBF5-383BB62F5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79F36-B1AD-4FD0-B10B-EDC1FBE85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E12C-54AC-4E3D-876D-C5E852B49C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88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6D24-6E05-4DD6-8D71-906BB3C4F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055D6E-3ACA-40FC-A92B-C271AF4274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5948F-91E4-4B53-973B-D83ED49B0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4B4C6-7139-4538-8A72-ED7D9CD6C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FBBE1-BCB1-40B2-BF98-41E3403F3059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61CEE-BB5A-44D7-9E16-29FA1591E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3772F-7DA4-4B29-8CDA-353AA49BF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E12C-54AC-4E3D-876D-C5E852B49C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274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CE28CB-9039-411F-9088-027765BA0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E77C6-35AB-404A-9D1B-5C3B4F40F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C4DD5-2122-486D-9582-6A85B7705F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FBBE1-BCB1-40B2-BF98-41E3403F3059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B3E29-990B-45CF-8244-63F2A7F1D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485FC-DA50-4446-83E7-EE6BFAE525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2E12C-54AC-4E3D-876D-C5E852B49C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43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D6915-2327-492C-84C4-1B9EEB4D3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0207"/>
            <a:ext cx="9144000" cy="739993"/>
          </a:xfrm>
        </p:spPr>
        <p:txBody>
          <a:bodyPr>
            <a:normAutofit fontScale="90000"/>
          </a:bodyPr>
          <a:lstStyle/>
          <a:p>
            <a:r>
              <a:rPr lang="en-GB" dirty="0"/>
              <a:t>EC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57EB9-8CBD-4207-A34B-4A127FFFC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05637"/>
            <a:ext cx="9144000" cy="3152163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GB" dirty="0"/>
              <a:t>Brain regions: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PFC</a:t>
            </a:r>
          </a:p>
          <a:p>
            <a:pPr algn="l"/>
            <a:r>
              <a:rPr lang="en-GB" dirty="0"/>
              <a:t>ORB</a:t>
            </a:r>
          </a:p>
          <a:p>
            <a:pPr algn="l"/>
            <a:r>
              <a:rPr lang="en-GB" dirty="0"/>
              <a:t>MO</a:t>
            </a:r>
          </a:p>
          <a:p>
            <a:pPr algn="l"/>
            <a:r>
              <a:rPr lang="en-GB" dirty="0"/>
              <a:t>SS</a:t>
            </a:r>
          </a:p>
          <a:p>
            <a:pPr algn="l"/>
            <a:r>
              <a:rPr lang="en-GB" dirty="0"/>
              <a:t>AUD</a:t>
            </a:r>
          </a:p>
          <a:p>
            <a:pPr algn="l"/>
            <a:r>
              <a:rPr lang="en-GB" dirty="0"/>
              <a:t>ACA</a:t>
            </a:r>
          </a:p>
          <a:p>
            <a:pPr algn="l"/>
            <a:r>
              <a:rPr lang="en-GB" dirty="0"/>
              <a:t>PTL</a:t>
            </a:r>
          </a:p>
          <a:p>
            <a:pPr algn="l"/>
            <a:r>
              <a:rPr lang="en-GB" dirty="0"/>
              <a:t>VIS</a:t>
            </a:r>
          </a:p>
          <a:p>
            <a:pPr algn="l"/>
            <a:r>
              <a:rPr lang="en-GB" dirty="0"/>
              <a:t>RSC</a:t>
            </a:r>
          </a:p>
        </p:txBody>
      </p:sp>
    </p:spTree>
    <p:extLst>
      <p:ext uri="{BB962C8B-B14F-4D97-AF65-F5344CB8AC3E}">
        <p14:creationId xmlns:p14="http://schemas.microsoft.com/office/powerpoint/2010/main" val="2915785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EA48D-900B-4346-991E-8A6261C4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644D2-496F-40A8-8C09-C6C3A4190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050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91DD-A919-431C-8856-F344353F5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EC7FC6-EE3C-4765-BFF5-EE9C51996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273" y="1808847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2631685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8717FD-C37A-427A-9011-49C1FE4F27E5}"/>
              </a:ext>
            </a:extLst>
          </p:cNvPr>
          <p:cNvSpPr txBox="1"/>
          <p:nvPr/>
        </p:nvSpPr>
        <p:spPr>
          <a:xfrm>
            <a:off x="1392573" y="486561"/>
            <a:ext cx="250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k-means with 30 clusters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321350-AF7B-4591-8E2C-12A73AC14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204" y="993396"/>
            <a:ext cx="5245566" cy="524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0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81700C-B260-41B9-A946-61F61E33EC00}"/>
              </a:ext>
            </a:extLst>
          </p:cNvPr>
          <p:cNvSpPr txBox="1"/>
          <p:nvPr/>
        </p:nvSpPr>
        <p:spPr>
          <a:xfrm>
            <a:off x="1392573" y="486561"/>
            <a:ext cx="2596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k-means with 50 clusters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1C8043-5286-4A40-8F61-F0F88590F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909" y="1044662"/>
            <a:ext cx="5129635" cy="512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03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644E15-7A62-4296-8D53-8DD38A91ED61}"/>
              </a:ext>
            </a:extLst>
          </p:cNvPr>
          <p:cNvSpPr txBox="1"/>
          <p:nvPr/>
        </p:nvSpPr>
        <p:spPr>
          <a:xfrm>
            <a:off x="1392573" y="486561"/>
            <a:ext cx="250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k-means with 70 clusters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573D0A-D00A-4E08-B4E8-362794DAE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949" y="1058761"/>
            <a:ext cx="5253955" cy="525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335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329F-2AD4-453C-97F6-1611C85C3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2B806-A1B4-4755-A186-8959270A8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234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26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EC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 data</dc:title>
  <dc:creator>Jinlu Liu</dc:creator>
  <cp:lastModifiedBy>Jinlu Liu</cp:lastModifiedBy>
  <cp:revision>2</cp:revision>
  <dcterms:created xsi:type="dcterms:W3CDTF">2024-03-14T14:38:27Z</dcterms:created>
  <dcterms:modified xsi:type="dcterms:W3CDTF">2024-03-14T15:32:25Z</dcterms:modified>
</cp:coreProperties>
</file>