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EB395645-1DA1-4733-B3AE-D8A6A763AAC3}"/>
    <pc:docChg chg="custSel addSld modSld">
      <pc:chgData name="Jinlu Liu" userId="78a8ae01-c209-4833-a803-14efb296c1fa" providerId="ADAL" clId="{EB395645-1DA1-4733-B3AE-D8A6A763AAC3}" dt="2024-08-01T13:55:02.167" v="1030" actId="14100"/>
      <pc:docMkLst>
        <pc:docMk/>
      </pc:docMkLst>
      <pc:sldChg chg="addSp modSp mod">
        <pc:chgData name="Jinlu Liu" userId="78a8ae01-c209-4833-a803-14efb296c1fa" providerId="ADAL" clId="{EB395645-1DA1-4733-B3AE-D8A6A763AAC3}" dt="2024-07-26T14:38:38.947" v="131" actId="27636"/>
        <pc:sldMkLst>
          <pc:docMk/>
          <pc:sldMk cId="1792344552" sldId="258"/>
        </pc:sldMkLst>
        <pc:spChg chg="add mod">
          <ac:chgData name="Jinlu Liu" userId="78a8ae01-c209-4833-a803-14efb296c1fa" providerId="ADAL" clId="{EB395645-1DA1-4733-B3AE-D8A6A763AAC3}" dt="2024-07-26T14:38:38.947" v="131" actId="27636"/>
          <ac:spMkLst>
            <pc:docMk/>
            <pc:sldMk cId="1792344552" sldId="258"/>
            <ac:spMk id="6" creationId="{35B1A7BD-F22E-469A-918E-1D3FF6B12608}"/>
          </ac:spMkLst>
        </pc:spChg>
      </pc:sldChg>
      <pc:sldChg chg="addSp delSp modSp new mod">
        <pc:chgData name="Jinlu Liu" userId="78a8ae01-c209-4833-a803-14efb296c1fa" providerId="ADAL" clId="{EB395645-1DA1-4733-B3AE-D8A6A763AAC3}" dt="2024-07-26T15:03:24.975" v="188" actId="27636"/>
        <pc:sldMkLst>
          <pc:docMk/>
          <pc:sldMk cId="3084544577" sldId="259"/>
        </pc:sldMkLst>
        <pc:spChg chg="del">
          <ac:chgData name="Jinlu Liu" userId="78a8ae01-c209-4833-a803-14efb296c1fa" providerId="ADAL" clId="{EB395645-1DA1-4733-B3AE-D8A6A763AAC3}" dt="2024-07-26T15:00:40.531" v="133" actId="478"/>
          <ac:spMkLst>
            <pc:docMk/>
            <pc:sldMk cId="3084544577" sldId="259"/>
            <ac:spMk id="2" creationId="{9A82A9B5-8315-4BF0-873F-AC85AA4CB5C9}"/>
          </ac:spMkLst>
        </pc:spChg>
        <pc:spChg chg="del">
          <ac:chgData name="Jinlu Liu" userId="78a8ae01-c209-4833-a803-14efb296c1fa" providerId="ADAL" clId="{EB395645-1DA1-4733-B3AE-D8A6A763AAC3}" dt="2024-07-26T15:00:40.531" v="133" actId="478"/>
          <ac:spMkLst>
            <pc:docMk/>
            <pc:sldMk cId="3084544577" sldId="259"/>
            <ac:spMk id="3" creationId="{D24D8D28-B4D5-4736-8DEF-9A8F178DC1C8}"/>
          </ac:spMkLst>
        </pc:spChg>
        <pc:spChg chg="add mod">
          <ac:chgData name="Jinlu Liu" userId="78a8ae01-c209-4833-a803-14efb296c1fa" providerId="ADAL" clId="{EB395645-1DA1-4733-B3AE-D8A6A763AAC3}" dt="2024-07-26T15:00:53.185" v="163" actId="20577"/>
          <ac:spMkLst>
            <pc:docMk/>
            <pc:sldMk cId="3084544577" sldId="259"/>
            <ac:spMk id="4" creationId="{DD171417-5661-463A-9189-7C2466894676}"/>
          </ac:spMkLst>
        </pc:spChg>
        <pc:spChg chg="add mod">
          <ac:chgData name="Jinlu Liu" userId="78a8ae01-c209-4833-a803-14efb296c1fa" providerId="ADAL" clId="{EB395645-1DA1-4733-B3AE-D8A6A763AAC3}" dt="2024-07-26T15:03:24.975" v="188" actId="27636"/>
          <ac:spMkLst>
            <pc:docMk/>
            <pc:sldMk cId="3084544577" sldId="259"/>
            <ac:spMk id="5" creationId="{ED74B31C-FCE4-43B8-9DE8-0AF21B3B07A4}"/>
          </ac:spMkLst>
        </pc:spChg>
      </pc:sldChg>
      <pc:sldChg chg="addSp delSp modSp new mod">
        <pc:chgData name="Jinlu Liu" userId="78a8ae01-c209-4833-a803-14efb296c1fa" providerId="ADAL" clId="{EB395645-1DA1-4733-B3AE-D8A6A763AAC3}" dt="2024-07-26T15:32:23.678" v="420" actId="20577"/>
        <pc:sldMkLst>
          <pc:docMk/>
          <pc:sldMk cId="2724740294" sldId="260"/>
        </pc:sldMkLst>
        <pc:spChg chg="del">
          <ac:chgData name="Jinlu Liu" userId="78a8ae01-c209-4833-a803-14efb296c1fa" providerId="ADAL" clId="{EB395645-1DA1-4733-B3AE-D8A6A763AAC3}" dt="2024-07-26T15:25:23.147" v="191" actId="478"/>
          <ac:spMkLst>
            <pc:docMk/>
            <pc:sldMk cId="2724740294" sldId="260"/>
            <ac:spMk id="2" creationId="{D0F8A7E2-F562-4C96-B000-FA5DBFE14EC5}"/>
          </ac:spMkLst>
        </pc:spChg>
        <pc:spChg chg="del">
          <ac:chgData name="Jinlu Liu" userId="78a8ae01-c209-4833-a803-14efb296c1fa" providerId="ADAL" clId="{EB395645-1DA1-4733-B3AE-D8A6A763AAC3}" dt="2024-07-26T15:25:22.028" v="190" actId="478"/>
          <ac:spMkLst>
            <pc:docMk/>
            <pc:sldMk cId="2724740294" sldId="260"/>
            <ac:spMk id="3" creationId="{FE9AAFA2-FFC2-40AD-B59D-238B262F2AD9}"/>
          </ac:spMkLst>
        </pc:spChg>
        <pc:spChg chg="add mod">
          <ac:chgData name="Jinlu Liu" userId="78a8ae01-c209-4833-a803-14efb296c1fa" providerId="ADAL" clId="{EB395645-1DA1-4733-B3AE-D8A6A763AAC3}" dt="2024-07-26T15:26:20.757" v="359" actId="1076"/>
          <ac:spMkLst>
            <pc:docMk/>
            <pc:sldMk cId="2724740294" sldId="260"/>
            <ac:spMk id="4" creationId="{45F28FD2-B488-4937-909A-BA11D6AEB6AA}"/>
          </ac:spMkLst>
        </pc:spChg>
        <pc:spChg chg="add mod">
          <ac:chgData name="Jinlu Liu" userId="78a8ae01-c209-4833-a803-14efb296c1fa" providerId="ADAL" clId="{EB395645-1DA1-4733-B3AE-D8A6A763AAC3}" dt="2024-07-26T15:32:23.678" v="420" actId="20577"/>
          <ac:spMkLst>
            <pc:docMk/>
            <pc:sldMk cId="2724740294" sldId="260"/>
            <ac:spMk id="5" creationId="{7BCB067D-63DA-4844-B379-5F705BD15CEE}"/>
          </ac:spMkLst>
        </pc:spChg>
      </pc:sldChg>
      <pc:sldChg chg="addSp delSp modSp new mod">
        <pc:chgData name="Jinlu Liu" userId="78a8ae01-c209-4833-a803-14efb296c1fa" providerId="ADAL" clId="{EB395645-1DA1-4733-B3AE-D8A6A763AAC3}" dt="2024-07-30T15:18:43.610" v="550" actId="20577"/>
        <pc:sldMkLst>
          <pc:docMk/>
          <pc:sldMk cId="1932508906" sldId="261"/>
        </pc:sldMkLst>
        <pc:spChg chg="del">
          <ac:chgData name="Jinlu Liu" userId="78a8ae01-c209-4833-a803-14efb296c1fa" providerId="ADAL" clId="{EB395645-1DA1-4733-B3AE-D8A6A763AAC3}" dt="2024-07-30T14:47:22.215" v="422" actId="478"/>
          <ac:spMkLst>
            <pc:docMk/>
            <pc:sldMk cId="1932508906" sldId="261"/>
            <ac:spMk id="2" creationId="{5F80C14C-17BE-42EC-8162-5F35556F92E5}"/>
          </ac:spMkLst>
        </pc:spChg>
        <pc:spChg chg="del">
          <ac:chgData name="Jinlu Liu" userId="78a8ae01-c209-4833-a803-14efb296c1fa" providerId="ADAL" clId="{EB395645-1DA1-4733-B3AE-D8A6A763AAC3}" dt="2024-07-30T14:47:22.215" v="422" actId="478"/>
          <ac:spMkLst>
            <pc:docMk/>
            <pc:sldMk cId="1932508906" sldId="261"/>
            <ac:spMk id="3" creationId="{B0E5BC02-5DE8-4558-A1DE-E1D79BFD05FE}"/>
          </ac:spMkLst>
        </pc:spChg>
        <pc:spChg chg="add mod">
          <ac:chgData name="Jinlu Liu" userId="78a8ae01-c209-4833-a803-14efb296c1fa" providerId="ADAL" clId="{EB395645-1DA1-4733-B3AE-D8A6A763AAC3}" dt="2024-07-30T14:47:31.403" v="437" actId="20577"/>
          <ac:spMkLst>
            <pc:docMk/>
            <pc:sldMk cId="1932508906" sldId="261"/>
            <ac:spMk id="4" creationId="{4252FB36-6E69-4236-AB23-A0DE6E284415}"/>
          </ac:spMkLst>
        </pc:spChg>
        <pc:spChg chg="add mod">
          <ac:chgData name="Jinlu Liu" userId="78a8ae01-c209-4833-a803-14efb296c1fa" providerId="ADAL" clId="{EB395645-1DA1-4733-B3AE-D8A6A763AAC3}" dt="2024-07-30T15:18:43.610" v="550" actId="20577"/>
          <ac:spMkLst>
            <pc:docMk/>
            <pc:sldMk cId="1932508906" sldId="261"/>
            <ac:spMk id="5" creationId="{0F123508-8965-4390-B6F8-A8FEFF53DD70}"/>
          </ac:spMkLst>
        </pc:spChg>
      </pc:sldChg>
      <pc:sldChg chg="addSp delSp modSp new mod">
        <pc:chgData name="Jinlu Liu" userId="78a8ae01-c209-4833-a803-14efb296c1fa" providerId="ADAL" clId="{EB395645-1DA1-4733-B3AE-D8A6A763AAC3}" dt="2024-08-01T13:52:12.997" v="764" actId="2711"/>
        <pc:sldMkLst>
          <pc:docMk/>
          <pc:sldMk cId="429278712" sldId="262"/>
        </pc:sldMkLst>
        <pc:spChg chg="del">
          <ac:chgData name="Jinlu Liu" userId="78a8ae01-c209-4833-a803-14efb296c1fa" providerId="ADAL" clId="{EB395645-1DA1-4733-B3AE-D8A6A763AAC3}" dt="2024-08-01T10:24:58.310" v="553" actId="478"/>
          <ac:spMkLst>
            <pc:docMk/>
            <pc:sldMk cId="429278712" sldId="262"/>
            <ac:spMk id="2" creationId="{A4D34170-1BFF-4AEA-ADE2-E4E94A40FD9B}"/>
          </ac:spMkLst>
        </pc:spChg>
        <pc:spChg chg="del">
          <ac:chgData name="Jinlu Liu" userId="78a8ae01-c209-4833-a803-14efb296c1fa" providerId="ADAL" clId="{EB395645-1DA1-4733-B3AE-D8A6A763AAC3}" dt="2024-08-01T10:24:57.314" v="552" actId="478"/>
          <ac:spMkLst>
            <pc:docMk/>
            <pc:sldMk cId="429278712" sldId="262"/>
            <ac:spMk id="3" creationId="{2C621AC9-708C-4585-8329-0983DC566664}"/>
          </ac:spMkLst>
        </pc:spChg>
        <pc:spChg chg="add mod">
          <ac:chgData name="Jinlu Liu" userId="78a8ae01-c209-4833-a803-14efb296c1fa" providerId="ADAL" clId="{EB395645-1DA1-4733-B3AE-D8A6A763AAC3}" dt="2024-08-01T13:52:12.997" v="764" actId="2711"/>
          <ac:spMkLst>
            <pc:docMk/>
            <pc:sldMk cId="429278712" sldId="262"/>
            <ac:spMk id="6" creationId="{D31DD337-437C-4A2A-A6BB-D6A180D2C6C6}"/>
          </ac:spMkLst>
        </pc:spChg>
        <pc:spChg chg="add mod">
          <ac:chgData name="Jinlu Liu" userId="78a8ae01-c209-4833-a803-14efb296c1fa" providerId="ADAL" clId="{EB395645-1DA1-4733-B3AE-D8A6A763AAC3}" dt="2024-08-01T10:27:09.941" v="760" actId="1076"/>
          <ac:spMkLst>
            <pc:docMk/>
            <pc:sldMk cId="429278712" sldId="262"/>
            <ac:spMk id="11" creationId="{7F54247B-D305-40FF-92F8-F324A76BD0B6}"/>
          </ac:spMkLst>
        </pc:spChg>
        <pc:picChg chg="add mod">
          <ac:chgData name="Jinlu Liu" userId="78a8ae01-c209-4833-a803-14efb296c1fa" providerId="ADAL" clId="{EB395645-1DA1-4733-B3AE-D8A6A763AAC3}" dt="2024-08-01T10:26:29.935" v="662" actId="1076"/>
          <ac:picMkLst>
            <pc:docMk/>
            <pc:sldMk cId="429278712" sldId="262"/>
            <ac:picMk id="5" creationId="{4F7945DB-0E5C-4007-88A8-3E7805DB451F}"/>
          </ac:picMkLst>
        </pc:picChg>
        <pc:picChg chg="add del mod">
          <ac:chgData name="Jinlu Liu" userId="78a8ae01-c209-4833-a803-14efb296c1fa" providerId="ADAL" clId="{EB395645-1DA1-4733-B3AE-D8A6A763AAC3}" dt="2024-08-01T10:26:11.007" v="657" actId="478"/>
          <ac:picMkLst>
            <pc:docMk/>
            <pc:sldMk cId="429278712" sldId="262"/>
            <ac:picMk id="8" creationId="{2EF74872-319C-476D-8459-B3F3D6CD7647}"/>
          </ac:picMkLst>
        </pc:picChg>
        <pc:picChg chg="add mod">
          <ac:chgData name="Jinlu Liu" userId="78a8ae01-c209-4833-a803-14efb296c1fa" providerId="ADAL" clId="{EB395645-1DA1-4733-B3AE-D8A6A763AAC3}" dt="2024-08-01T10:27:26.695" v="762" actId="1076"/>
          <ac:picMkLst>
            <pc:docMk/>
            <pc:sldMk cId="429278712" sldId="262"/>
            <ac:picMk id="10" creationId="{E16A9E6A-D93C-4352-A68D-32823A658817}"/>
          </ac:picMkLst>
        </pc:picChg>
      </pc:sldChg>
      <pc:sldChg chg="modSp new mod">
        <pc:chgData name="Jinlu Liu" userId="78a8ae01-c209-4833-a803-14efb296c1fa" providerId="ADAL" clId="{EB395645-1DA1-4733-B3AE-D8A6A763AAC3}" dt="2024-08-01T13:55:02.167" v="1030" actId="14100"/>
        <pc:sldMkLst>
          <pc:docMk/>
          <pc:sldMk cId="3848224274" sldId="263"/>
        </pc:sldMkLst>
        <pc:spChg chg="mod">
          <ac:chgData name="Jinlu Liu" userId="78a8ae01-c209-4833-a803-14efb296c1fa" providerId="ADAL" clId="{EB395645-1DA1-4733-B3AE-D8A6A763AAC3}" dt="2024-08-01T13:53:22.255" v="845" actId="255"/>
          <ac:spMkLst>
            <pc:docMk/>
            <pc:sldMk cId="3848224274" sldId="263"/>
            <ac:spMk id="2" creationId="{0AF8F3A5-28A0-4488-9595-30C158F4D4E3}"/>
          </ac:spMkLst>
        </pc:spChg>
        <pc:spChg chg="mod">
          <ac:chgData name="Jinlu Liu" userId="78a8ae01-c209-4833-a803-14efb296c1fa" providerId="ADAL" clId="{EB395645-1DA1-4733-B3AE-D8A6A763AAC3}" dt="2024-08-01T13:55:02.167" v="1030" actId="14100"/>
          <ac:spMkLst>
            <pc:docMk/>
            <pc:sldMk cId="3848224274" sldId="263"/>
            <ac:spMk id="3" creationId="{2054A5AE-27EF-4155-ACFA-00ECD9AA59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D23F-EDE6-4985-81A5-6D37458F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60B2-E6C8-4D2A-80D0-B527B1C6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56D7-BC6B-4627-8D14-901C8443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C0D2-C055-4BB9-8773-9C9741CF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B213-9B71-4667-9379-DE4126F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17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73D9-A34E-4933-AB18-E26C58BC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678C-6F20-46F6-967B-0C84081C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00A4-BD68-46EB-9A69-1E171273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CF34-559C-46AE-A2FA-DFDAA97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A8D5-366A-47CC-9866-E1E343FE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79799-9988-486D-89D1-903D87D2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08A8-E153-4CA7-A174-B0E42356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BB0F-FC34-47F7-BAC5-1CD144E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D0D4-7A8E-4D91-855A-0BA48462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74A8-09DC-436B-BCE7-8FA51B2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5183-2EB7-47A9-8C2D-64E3CB4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8982-BFF1-4581-BE6C-96B8E973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59C4-44C8-4265-ACB2-546A1FD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0149-E54A-4338-83D8-185AD6FD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0311-9875-481C-946B-D6E276D4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6B6-E6A6-46C2-AF06-DFF568C6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D2EF-4C69-472F-B244-E89A1288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87DC-58A2-43C4-89AF-D85E6BB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5D81-CC36-47EA-9C94-71103067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496D-B539-4347-9073-7880ECF0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286B-2D20-4A6C-B8B6-24FB3C4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3F93-111E-486C-80B8-571AC64A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18FC-B985-4600-9393-525C48D0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B8B8-C976-4EE2-A4CA-BA15182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50C4-2ADF-4D54-A0C1-016A8795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C9295-A2F0-4BA7-9C50-E88C8023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EAB-ED43-419E-B9DF-12F0ACF5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1315-8448-4192-8E47-DF7E820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7A444-D456-4283-B2AB-C3D5A621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52BA5-EDA3-4758-9454-4C296FA4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702E-55D8-454A-B3A5-226389152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44E12-1285-4EDD-83C2-3362D0D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8348B-1FBD-4FE6-B9C5-36E3A4B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00A69-F780-43AF-9B8A-CFD5372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B0B-BAC8-4D08-8550-B9ECD14B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CC29-E314-424F-B8D4-218F5065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F3C4E-B045-4803-86CB-669C5DF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D3B15-DE1D-453A-AB55-4A8C38C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0AFA-E41A-47D5-B233-97E638F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D5D97-BB04-4260-B4E5-CEB2483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623C6-910D-4A57-82F0-A7829A9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B31C-2402-4B43-BA7A-B2243560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4934-047C-488F-9943-74F13FE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700B5-BEEF-41A2-A61E-1FDB6FF3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0966-4E22-45C1-B56E-F92CFD60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0924-52FA-4D62-A9D7-69B2240F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B63C-254F-4B10-AB5F-56344250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732-1DDF-4B8C-8149-AB1697F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841B5-352A-4DA1-A852-CFE9D46E1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4D57-54F3-48FA-B8E2-9C1054BA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F6A1-14DF-4BE5-97EB-BB6840DD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917E-377B-463D-9056-111C9AEF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10EF-C2A6-40E7-8F00-F6FED5FE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513A1-D8E7-417F-9E5B-177C291F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99DD-8D25-4E3F-88AE-D3D648E7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6D51-0EA0-4448-9784-FB991699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45C7-E42E-4CAF-A718-4D8B63FAC35D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1A84-840A-4CB1-B3E9-41CD5C15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479E-D476-4432-8EF9-F71BA9D1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192B-9C12-47DD-A7AC-10028726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8084"/>
            <a:ext cx="6801853" cy="641684"/>
          </a:xfrm>
        </p:spPr>
        <p:txBody>
          <a:bodyPr>
            <a:normAutofit/>
          </a:bodyPr>
          <a:lstStyle/>
          <a:p>
            <a:pPr algn="l"/>
            <a:r>
              <a:rPr lang="en-GB" sz="1500" dirty="0"/>
              <a:t>Binomial model, assuming projection probabilities are different for each brain region,</a:t>
            </a:r>
            <a:br>
              <a:rPr lang="en-GB" sz="1500" dirty="0"/>
            </a:br>
            <a:r>
              <a:rPr lang="en-GB" sz="1500" dirty="0"/>
              <a:t>counts less than 5 are classified as noise.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F0CF-CC7D-464A-B299-A7E618E8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3363"/>
            <a:ext cx="9144000" cy="277127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Under-represented and significant motifs:</a:t>
            </a:r>
          </a:p>
          <a:p>
            <a:pPr algn="l"/>
            <a:r>
              <a:rPr lang="en-GB" dirty="0"/>
              <a:t>[LM, PM]</a:t>
            </a:r>
          </a:p>
          <a:p>
            <a:pPr algn="l"/>
            <a:r>
              <a:rPr lang="en-GB" dirty="0"/>
              <a:t>[AL, PM]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Over-represented and significant motifs:</a:t>
            </a:r>
          </a:p>
          <a:p>
            <a:pPr algn="l"/>
            <a:r>
              <a:rPr lang="en-GB" dirty="0"/>
              <a:t>[LM, AL]</a:t>
            </a:r>
          </a:p>
          <a:p>
            <a:pPr algn="l"/>
            <a:r>
              <a:rPr lang="en-GB" dirty="0"/>
              <a:t>[Li, LM, PM]</a:t>
            </a:r>
          </a:p>
          <a:p>
            <a:pPr algn="l"/>
            <a:r>
              <a:rPr lang="en-GB" dirty="0"/>
              <a:t>[PM, AM]</a:t>
            </a:r>
          </a:p>
          <a:p>
            <a:pPr algn="l"/>
            <a:r>
              <a:rPr lang="en-GB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4358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B5426-D19B-41B0-A1A6-255AB83149B0}"/>
              </a:ext>
            </a:extLst>
          </p:cNvPr>
          <p:cNvSpPr txBox="1">
            <a:spLocks/>
          </p:cNvSpPr>
          <p:nvPr/>
        </p:nvSpPr>
        <p:spPr>
          <a:xfrm>
            <a:off x="1524000" y="1048084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Binomial model, assuming projection probabilities are different for each brain region. No noise is considered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524C21-6942-4046-9CDC-87E43604710C}"/>
              </a:ext>
            </a:extLst>
          </p:cNvPr>
          <p:cNvSpPr txBox="1">
            <a:spLocks/>
          </p:cNvSpPr>
          <p:nvPr/>
        </p:nvSpPr>
        <p:spPr>
          <a:xfrm>
            <a:off x="1524000" y="2043363"/>
            <a:ext cx="9144000" cy="277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Over-represented and significant motifs:</a:t>
            </a:r>
          </a:p>
          <a:p>
            <a:r>
              <a:rPr lang="en-GB" sz="1800" dirty="0"/>
              <a:t>[LM, AL] </a:t>
            </a:r>
          </a:p>
          <a:p>
            <a:r>
              <a:rPr lang="en-GB" sz="1800" dirty="0"/>
              <a:t>[PM, AM]</a:t>
            </a:r>
          </a:p>
          <a:p>
            <a:r>
              <a:rPr lang="en-GB" sz="1800" dirty="0"/>
              <a:t>[PM]</a:t>
            </a:r>
          </a:p>
          <a:p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No under-represented and significant motifs</a:t>
            </a:r>
          </a:p>
        </p:txBody>
      </p:sp>
    </p:spTree>
    <p:extLst>
      <p:ext uri="{BB962C8B-B14F-4D97-AF65-F5344CB8AC3E}">
        <p14:creationId xmlns:p14="http://schemas.microsoft.com/office/powerpoint/2010/main" val="34762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430E3-1DEE-40B1-B8DF-5C8DA7C46FD7}"/>
              </a:ext>
            </a:extLst>
          </p:cNvPr>
          <p:cNvSpPr txBox="1"/>
          <p:nvPr/>
        </p:nvSpPr>
        <p:spPr>
          <a:xfrm>
            <a:off x="1791368" y="68534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Binomial model, assuming projection probabilities are the same for each brain region, counts less than 5 are classified as noise.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B1A7BD-F22E-469A-918E-1D3FF6B12608}"/>
              </a:ext>
            </a:extLst>
          </p:cNvPr>
          <p:cNvSpPr txBox="1">
            <a:spLocks/>
          </p:cNvSpPr>
          <p:nvPr/>
        </p:nvSpPr>
        <p:spPr>
          <a:xfrm>
            <a:off x="1524000" y="1743241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Under-represented and significant motifs:</a:t>
            </a:r>
          </a:p>
          <a:p>
            <a:r>
              <a:rPr lang="en-GB" dirty="0"/>
              <a:t>[Li]</a:t>
            </a:r>
          </a:p>
          <a:p>
            <a:r>
              <a:rPr lang="en-GB" dirty="0"/>
              <a:t>[Li, AL]</a:t>
            </a:r>
          </a:p>
          <a:p>
            <a:r>
              <a:rPr lang="en-GB" dirty="0"/>
              <a:t>[AL, AM]</a:t>
            </a:r>
          </a:p>
          <a:p>
            <a:r>
              <a:rPr lang="en-GB" dirty="0"/>
              <a:t>[AM]</a:t>
            </a:r>
          </a:p>
          <a:p>
            <a:r>
              <a:rPr lang="en-GB" dirty="0"/>
              <a:t>[RL]</a:t>
            </a:r>
          </a:p>
          <a:p>
            <a:endParaRPr lang="en-GB" dirty="0"/>
          </a:p>
          <a:p>
            <a:r>
              <a:rPr lang="en-GB" dirty="0"/>
              <a:t>Over-represented and significant motifs:</a:t>
            </a:r>
          </a:p>
          <a:p>
            <a:r>
              <a:rPr lang="en-GB" dirty="0"/>
              <a:t>[LM, PM]</a:t>
            </a:r>
          </a:p>
          <a:p>
            <a:r>
              <a:rPr lang="en-GB" dirty="0"/>
              <a:t>[LM, AL, PM]</a:t>
            </a:r>
          </a:p>
          <a:p>
            <a:r>
              <a:rPr lang="en-GB" dirty="0"/>
              <a:t>[LM]</a:t>
            </a:r>
          </a:p>
          <a:p>
            <a:r>
              <a:rPr lang="en-GB" dirty="0"/>
              <a:t>[LM, AL]</a:t>
            </a:r>
          </a:p>
          <a:p>
            <a:r>
              <a:rPr lang="en-GB" dirty="0"/>
              <a:t>[Li, LM, PM]</a:t>
            </a:r>
          </a:p>
          <a:p>
            <a:r>
              <a:rPr lang="en-GB" dirty="0"/>
              <a:t>[AL]</a:t>
            </a:r>
          </a:p>
          <a:p>
            <a:r>
              <a:rPr lang="en-GB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17923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71417-5661-463A-9189-7C2466894676}"/>
              </a:ext>
            </a:extLst>
          </p:cNvPr>
          <p:cNvSpPr txBox="1"/>
          <p:nvPr/>
        </p:nvSpPr>
        <p:spPr>
          <a:xfrm>
            <a:off x="1791368" y="68534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Binomial model, assuming projection probabilities are the same for each brain region. No noise is considered.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74B31C-FCE4-43B8-9DE8-0AF21B3B07A4}"/>
              </a:ext>
            </a:extLst>
          </p:cNvPr>
          <p:cNvSpPr txBox="1">
            <a:spLocks/>
          </p:cNvSpPr>
          <p:nvPr/>
        </p:nvSpPr>
        <p:spPr>
          <a:xfrm>
            <a:off x="1524000" y="1743241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Under-represented and significant motifs:</a:t>
            </a:r>
          </a:p>
          <a:p>
            <a:r>
              <a:rPr lang="en-GB" sz="1700" dirty="0"/>
              <a:t>[Li]</a:t>
            </a:r>
          </a:p>
          <a:p>
            <a:r>
              <a:rPr lang="en-GB" sz="1700" dirty="0"/>
              <a:t>[Li, AL]</a:t>
            </a:r>
          </a:p>
          <a:p>
            <a:r>
              <a:rPr lang="en-GB" sz="1700" dirty="0"/>
              <a:t>[AM, RL]</a:t>
            </a:r>
          </a:p>
          <a:p>
            <a:r>
              <a:rPr lang="en-GB" sz="1700" dirty="0"/>
              <a:t>[RL]</a:t>
            </a:r>
          </a:p>
          <a:p>
            <a:endParaRPr lang="en-GB" sz="1700" dirty="0"/>
          </a:p>
          <a:p>
            <a:r>
              <a:rPr lang="en-GB" sz="1700" dirty="0"/>
              <a:t>Over-represented and significant motifs:</a:t>
            </a:r>
          </a:p>
          <a:p>
            <a:r>
              <a:rPr lang="en-GB" sz="1700" dirty="0"/>
              <a:t>[LM, PM]</a:t>
            </a:r>
          </a:p>
          <a:p>
            <a:r>
              <a:rPr lang="en-GB" sz="1700" dirty="0"/>
              <a:t>[LM, AL, PM] </a:t>
            </a:r>
          </a:p>
          <a:p>
            <a:r>
              <a:rPr lang="en-GB" sz="1700" dirty="0"/>
              <a:t>[LM, AL]</a:t>
            </a:r>
          </a:p>
          <a:p>
            <a:r>
              <a:rPr lang="en-GB" sz="1700" dirty="0"/>
              <a:t>[Li, LM, PM] </a:t>
            </a:r>
          </a:p>
          <a:p>
            <a:r>
              <a:rPr lang="en-GB" sz="1700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308454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28FD2-B488-4937-909A-BA11D6AEB6AA}"/>
              </a:ext>
            </a:extLst>
          </p:cNvPr>
          <p:cNvSpPr txBox="1">
            <a:spLocks/>
          </p:cNvSpPr>
          <p:nvPr/>
        </p:nvSpPr>
        <p:spPr>
          <a:xfrm>
            <a:off x="1524000" y="556126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Bayesian model, with threshold = 5.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CB067D-63DA-4844-B379-5F705BD15CEE}"/>
              </a:ext>
            </a:extLst>
          </p:cNvPr>
          <p:cNvSpPr txBox="1">
            <a:spLocks/>
          </p:cNvSpPr>
          <p:nvPr/>
        </p:nvSpPr>
        <p:spPr>
          <a:xfrm>
            <a:off x="1524000" y="1459830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Clusters with more than 20 neurons:</a:t>
            </a:r>
          </a:p>
          <a:p>
            <a:endParaRPr lang="en-GB" sz="1700" dirty="0"/>
          </a:p>
          <a:p>
            <a:r>
              <a:rPr lang="en-GB" sz="1700" dirty="0"/>
              <a:t>Cluster 3: [LM]</a:t>
            </a:r>
          </a:p>
          <a:p>
            <a:r>
              <a:rPr lang="en-GB" sz="1700" dirty="0"/>
              <a:t>Cluster 6: [LM, AL]</a:t>
            </a:r>
          </a:p>
          <a:p>
            <a:r>
              <a:rPr lang="en-GB" sz="1700" dirty="0"/>
              <a:t>Cluster 10: [LM, PM]</a:t>
            </a:r>
          </a:p>
          <a:p>
            <a:r>
              <a:rPr lang="en-GB" sz="1700" dirty="0"/>
              <a:t>Cluster 15: [AL]</a:t>
            </a:r>
          </a:p>
          <a:p>
            <a:r>
              <a:rPr lang="en-GB" sz="1700" dirty="0"/>
              <a:t>Cluster 21: [LM, AL]</a:t>
            </a:r>
          </a:p>
          <a:p>
            <a:r>
              <a:rPr lang="en-GB" sz="1700" dirty="0"/>
              <a:t>Cluster 22: [LM, PM]</a:t>
            </a:r>
          </a:p>
        </p:txBody>
      </p:sp>
    </p:spTree>
    <p:extLst>
      <p:ext uri="{BB962C8B-B14F-4D97-AF65-F5344CB8AC3E}">
        <p14:creationId xmlns:p14="http://schemas.microsoft.com/office/powerpoint/2010/main" val="27247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2FB36-6E69-4236-AB23-A0DE6E284415}"/>
              </a:ext>
            </a:extLst>
          </p:cNvPr>
          <p:cNvSpPr txBox="1">
            <a:spLocks/>
          </p:cNvSpPr>
          <p:nvPr/>
        </p:nvSpPr>
        <p:spPr>
          <a:xfrm>
            <a:off x="1524000" y="556126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Bayesian model, with no threshold.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123508-8965-4390-B6F8-A8FEFF53DD70}"/>
              </a:ext>
            </a:extLst>
          </p:cNvPr>
          <p:cNvSpPr txBox="1">
            <a:spLocks/>
          </p:cNvSpPr>
          <p:nvPr/>
        </p:nvSpPr>
        <p:spPr>
          <a:xfrm>
            <a:off x="1524000" y="1459830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Clusters with more than 20 neurons:</a:t>
            </a:r>
          </a:p>
          <a:p>
            <a:endParaRPr lang="en-GB" sz="1700" dirty="0"/>
          </a:p>
          <a:p>
            <a:r>
              <a:rPr lang="en-GB" sz="1700" dirty="0"/>
              <a:t>Cluster 5: [LM, AL]</a:t>
            </a:r>
          </a:p>
          <a:p>
            <a:r>
              <a:rPr lang="en-GB" sz="1700" dirty="0"/>
              <a:t>Cluster 9: [LM, AL, PM, AM]</a:t>
            </a:r>
          </a:p>
          <a:p>
            <a:r>
              <a:rPr lang="en-GB" sz="1700" dirty="0"/>
              <a:t>Cluster 14: [AL]</a:t>
            </a:r>
          </a:p>
          <a:p>
            <a:r>
              <a:rPr lang="en-GB" sz="1700" dirty="0"/>
              <a:t>Cluster 17: [LM, AL]</a:t>
            </a:r>
          </a:p>
          <a:p>
            <a:r>
              <a:rPr lang="en-GB" sz="1700" dirty="0"/>
              <a:t>Cluster 21: [PM]</a:t>
            </a:r>
          </a:p>
        </p:txBody>
      </p:sp>
    </p:spTree>
    <p:extLst>
      <p:ext uri="{BB962C8B-B14F-4D97-AF65-F5344CB8AC3E}">
        <p14:creationId xmlns:p14="http://schemas.microsoft.com/office/powerpoint/2010/main" val="193250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F3A5-28A0-4488-9595-30C158F4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500" dirty="0"/>
              <a:t>Compare clustering obtained before and after adding threshold: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A5AE-27EF-4155-ACFA-00ECD9AA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9990"/>
          </a:xfrm>
        </p:spPr>
        <p:txBody>
          <a:bodyPr/>
          <a:lstStyle/>
          <a:p>
            <a:r>
              <a:rPr lang="en-GB" sz="1500" dirty="0"/>
              <a:t>Adjusted VI: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Bayesian: 0.14</a:t>
            </a:r>
          </a:p>
          <a:p>
            <a:pPr marL="0" indent="0">
              <a:buNone/>
            </a:pPr>
            <a:r>
              <a:rPr lang="en-GB" sz="1500" dirty="0"/>
              <a:t>Binomial: 0.28</a:t>
            </a:r>
          </a:p>
          <a:p>
            <a:pPr marL="0" indent="0">
              <a:buNone/>
            </a:pPr>
            <a:r>
              <a:rPr lang="en-GB" sz="1500" dirty="0"/>
              <a:t>K-means (k = 20): 0.28</a:t>
            </a:r>
          </a:p>
          <a:p>
            <a:pPr marL="0" indent="0">
              <a:buNone/>
            </a:pPr>
            <a:r>
              <a:rPr lang="en-GB" sz="1500" dirty="0"/>
              <a:t>K-means (k = 30): 0.27</a:t>
            </a:r>
          </a:p>
          <a:p>
            <a:pPr marL="0" indent="0">
              <a:buNone/>
            </a:pPr>
            <a:r>
              <a:rPr lang="en-GB" sz="1500" dirty="0"/>
              <a:t>K-means (k = 40): 0.28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2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945DB-0E5C-4007-88A8-3E7805DB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28" y="1682779"/>
            <a:ext cx="4762500" cy="142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DD337-437C-4A2A-A6BB-D6A180D2C6C6}"/>
              </a:ext>
            </a:extLst>
          </p:cNvPr>
          <p:cNvSpPr txBox="1"/>
          <p:nvPr/>
        </p:nvSpPr>
        <p:spPr>
          <a:xfrm>
            <a:off x="1902728" y="696287"/>
            <a:ext cx="52962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Adjusted VI, threshold = 5.</a:t>
            </a:r>
          </a:p>
          <a:p>
            <a:r>
              <a:rPr lang="en-GB" sz="1500" dirty="0"/>
              <a:t>Difference between Bayesian and Binomial is very small.</a:t>
            </a:r>
          </a:p>
          <a:p>
            <a:r>
              <a:rPr lang="en-GB" sz="1500" dirty="0"/>
              <a:t>Smaller VI in general in comparison to the case with threshold = 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A9E6A-D93C-4352-A68D-32823A658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28" y="4028288"/>
            <a:ext cx="476250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4247B-D305-40FF-92F8-F324A76BD0B6}"/>
              </a:ext>
            </a:extLst>
          </p:cNvPr>
          <p:cNvSpPr txBox="1"/>
          <p:nvPr/>
        </p:nvSpPr>
        <p:spPr>
          <a:xfrm>
            <a:off x="1811848" y="3599080"/>
            <a:ext cx="22457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Adjusted VI, threshold = 0.</a:t>
            </a:r>
          </a:p>
        </p:txBody>
      </p:sp>
    </p:spTree>
    <p:extLst>
      <p:ext uri="{BB962C8B-B14F-4D97-AF65-F5344CB8AC3E}">
        <p14:creationId xmlns:p14="http://schemas.microsoft.com/office/powerpoint/2010/main" val="42927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9244</TotalTime>
  <Words>449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Binomial model, assuming projection probabilities are different for each brain region, counts less than 5 are classified as noise.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clustering obtained before and after adding threshold: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model</dc:title>
  <dc:creator>Jinlu Liu</dc:creator>
  <cp:lastModifiedBy>Jinlu Liu</cp:lastModifiedBy>
  <cp:revision>9</cp:revision>
  <dcterms:created xsi:type="dcterms:W3CDTF">2024-07-24T08:49:34Z</dcterms:created>
  <dcterms:modified xsi:type="dcterms:W3CDTF">2024-08-01T13:55:09Z</dcterms:modified>
</cp:coreProperties>
</file>