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C9889DC2-FC1D-47BC-91E0-90B765B6C43E}"/>
    <pc:docChg chg="custSel modSld">
      <pc:chgData name="Jinlu Liu" userId="78a8ae01-c209-4833-a803-14efb296c1fa" providerId="ADAL" clId="{C9889DC2-FC1D-47BC-91E0-90B765B6C43E}" dt="2024-07-05T09:49:06.502" v="98" actId="1076"/>
      <pc:docMkLst>
        <pc:docMk/>
      </pc:docMkLst>
      <pc:sldChg chg="addSp delSp modSp mod">
        <pc:chgData name="Jinlu Liu" userId="78a8ae01-c209-4833-a803-14efb296c1fa" providerId="ADAL" clId="{C9889DC2-FC1D-47BC-91E0-90B765B6C43E}" dt="2024-07-05T09:49:06.502" v="98" actId="1076"/>
        <pc:sldMkLst>
          <pc:docMk/>
          <pc:sldMk cId="512382658" sldId="256"/>
        </pc:sldMkLst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4" creationId="{AD7A0F46-9123-47D1-B5B4-582B6069A931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5" creationId="{265D47F8-7BA8-4E96-A438-02F769C5F9C2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6" creationId="{DA23EAC1-3879-42CF-8606-5A6A231F7AA9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7" creationId="{3D214473-182D-4A58-95DA-DF2880EE2068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8" creationId="{575B7B17-FA6B-4E5E-B1C7-90B06B7CF55D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9" creationId="{2C325A05-AA3A-44E4-9F0D-77A0301A5945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10" creationId="{B6258F91-C043-4237-9E55-FF4CCABDEAFA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11" creationId="{A15D0F58-4B0E-449C-A0CC-A83A32150895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12" creationId="{DA74FA2C-4452-4389-BC96-2E1744233C8E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13" creationId="{74496309-4100-4048-BF73-BF3B41916D28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17" creationId="{0DB7095F-9752-4EFE-9579-429545D54613}"/>
          </ac:spMkLst>
        </pc:spChg>
        <pc:spChg chg="del">
          <ac:chgData name="Jinlu Liu" userId="78a8ae01-c209-4833-a803-14efb296c1fa" providerId="ADAL" clId="{C9889DC2-FC1D-47BC-91E0-90B765B6C43E}" dt="2024-07-05T09:42:54.925" v="31" actId="478"/>
          <ac:spMkLst>
            <pc:docMk/>
            <pc:sldMk cId="512382658" sldId="256"/>
            <ac:spMk id="18" creationId="{99840657-E4A1-4324-9C19-5EB34A2E9FC7}"/>
          </ac:spMkLst>
        </pc:spChg>
        <pc:spChg chg="del">
          <ac:chgData name="Jinlu Liu" userId="78a8ae01-c209-4833-a803-14efb296c1fa" providerId="ADAL" clId="{C9889DC2-FC1D-47BC-91E0-90B765B6C43E}" dt="2024-07-05T09:42:54.925" v="31" actId="478"/>
          <ac:spMkLst>
            <pc:docMk/>
            <pc:sldMk cId="512382658" sldId="256"/>
            <ac:spMk id="19" creationId="{B5DF68F5-660D-4B51-A98E-289446722439}"/>
          </ac:spMkLst>
        </pc:spChg>
        <pc:spChg chg="del">
          <ac:chgData name="Jinlu Liu" userId="78a8ae01-c209-4833-a803-14efb296c1fa" providerId="ADAL" clId="{C9889DC2-FC1D-47BC-91E0-90B765B6C43E}" dt="2024-07-05T09:42:54.925" v="31" actId="478"/>
          <ac:spMkLst>
            <pc:docMk/>
            <pc:sldMk cId="512382658" sldId="256"/>
            <ac:spMk id="20" creationId="{C7E41C54-BD88-4947-AAE0-8C65BF86D9D4}"/>
          </ac:spMkLst>
        </pc:spChg>
        <pc:spChg chg="del mod">
          <ac:chgData name="Jinlu Liu" userId="78a8ae01-c209-4833-a803-14efb296c1fa" providerId="ADAL" clId="{C9889DC2-FC1D-47BC-91E0-90B765B6C43E}" dt="2024-07-05T09:43:45.087" v="42" actId="478"/>
          <ac:spMkLst>
            <pc:docMk/>
            <pc:sldMk cId="512382658" sldId="256"/>
            <ac:spMk id="21" creationId="{D0A401A7-CB8D-4514-891D-E316593E31DD}"/>
          </ac:spMkLst>
        </pc:spChg>
        <pc:spChg chg="del mod">
          <ac:chgData name="Jinlu Liu" userId="78a8ae01-c209-4833-a803-14efb296c1fa" providerId="ADAL" clId="{C9889DC2-FC1D-47BC-91E0-90B765B6C43E}" dt="2024-07-05T09:43:46.506" v="43" actId="478"/>
          <ac:spMkLst>
            <pc:docMk/>
            <pc:sldMk cId="512382658" sldId="256"/>
            <ac:spMk id="22" creationId="{9F8F152A-F6CB-4FF6-9999-77CAB69371AE}"/>
          </ac:spMkLst>
        </pc:spChg>
        <pc:spChg chg="del mod">
          <ac:chgData name="Jinlu Liu" userId="78a8ae01-c209-4833-a803-14efb296c1fa" providerId="ADAL" clId="{C9889DC2-FC1D-47BC-91E0-90B765B6C43E}" dt="2024-07-05T09:43:45.087" v="42" actId="478"/>
          <ac:spMkLst>
            <pc:docMk/>
            <pc:sldMk cId="512382658" sldId="256"/>
            <ac:spMk id="23" creationId="{94520D3C-DCAD-4D31-BE47-BBAA73C6CC03}"/>
          </ac:spMkLst>
        </pc:spChg>
        <pc:spChg chg="del">
          <ac:chgData name="Jinlu Liu" userId="78a8ae01-c209-4833-a803-14efb296c1fa" providerId="ADAL" clId="{C9889DC2-FC1D-47BC-91E0-90B765B6C43E}" dt="2024-07-05T09:46:21.063" v="69" actId="478"/>
          <ac:spMkLst>
            <pc:docMk/>
            <pc:sldMk cId="512382658" sldId="256"/>
            <ac:spMk id="24" creationId="{5E5836C5-E81C-4324-9B32-50BEC58FD057}"/>
          </ac:spMkLst>
        </pc:spChg>
        <pc:spChg chg="del">
          <ac:chgData name="Jinlu Liu" userId="78a8ae01-c209-4833-a803-14efb296c1fa" providerId="ADAL" clId="{C9889DC2-FC1D-47BC-91E0-90B765B6C43E}" dt="2024-07-05T09:46:21.063" v="69" actId="478"/>
          <ac:spMkLst>
            <pc:docMk/>
            <pc:sldMk cId="512382658" sldId="256"/>
            <ac:spMk id="25" creationId="{FE4B4718-E440-4E49-B8FD-C206676F964D}"/>
          </ac:spMkLst>
        </pc:spChg>
        <pc:spChg chg="del">
          <ac:chgData name="Jinlu Liu" userId="78a8ae01-c209-4833-a803-14efb296c1fa" providerId="ADAL" clId="{C9889DC2-FC1D-47BC-91E0-90B765B6C43E}" dt="2024-07-05T09:46:21.063" v="69" actId="478"/>
          <ac:spMkLst>
            <pc:docMk/>
            <pc:sldMk cId="512382658" sldId="256"/>
            <ac:spMk id="26" creationId="{C88FC33D-1E61-44B4-A4D1-6CC223431589}"/>
          </ac:spMkLst>
        </pc:spChg>
        <pc:spChg chg="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27" creationId="{4A3A1C14-F83D-448D-8CBF-4E9C294B7457}"/>
          </ac:spMkLst>
        </pc:spChg>
        <pc:spChg chg="mod">
          <ac:chgData name="Jinlu Liu" userId="78a8ae01-c209-4833-a803-14efb296c1fa" providerId="ADAL" clId="{C9889DC2-FC1D-47BC-91E0-90B765B6C43E}" dt="2024-07-05T09:49:02.807" v="97" actId="1076"/>
          <ac:spMkLst>
            <pc:docMk/>
            <pc:sldMk cId="512382658" sldId="256"/>
            <ac:spMk id="30" creationId="{250A01FD-D4EF-4C66-B1F0-0EC593F184E9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1" creationId="{DCD31147-902C-4257-B660-CC49D616AC5F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2" creationId="{C9F84AF9-E562-4403-897D-3EFECED37E72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3" creationId="{2399880B-97F3-42D6-9E0D-5E77D1F4326C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4" creationId="{46045BC9-C2BA-4611-BFE3-024E8D981DF9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5" creationId="{010FE13D-BFAF-41A8-A61B-47A66626422A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6" creationId="{19ABF384-13A6-4911-9964-4A60CA4BDB8E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7" creationId="{D6A96500-6FDC-44C7-91BD-6C82BA36AD7F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8" creationId="{4761B25B-A248-4D9A-AE74-FEBB6C9E3DBD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39" creationId="{004C489B-704E-4066-BE3B-F00D30019B9D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40" creationId="{11E82703-F509-46D0-89D4-C06622DF67E3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42" creationId="{2F4E202F-D6C2-4DF0-82C4-41443700C45A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45" creationId="{9657AAEA-3B3B-4972-983A-9E94C8121379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46" creationId="{2B1BF10D-5E62-492E-BB3E-BC0F4CF19C6A}"/>
          </ac:spMkLst>
        </pc:spChg>
        <pc:spChg chg="add del mod">
          <ac:chgData name="Jinlu Liu" userId="78a8ae01-c209-4833-a803-14efb296c1fa" providerId="ADAL" clId="{C9889DC2-FC1D-47BC-91E0-90B765B6C43E}" dt="2024-07-05T09:46:50.287" v="73" actId="478"/>
          <ac:spMkLst>
            <pc:docMk/>
            <pc:sldMk cId="512382658" sldId="256"/>
            <ac:spMk id="47" creationId="{B66EFCC4-DA3F-4E29-ADBD-D4684DAABFD4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48" creationId="{4ACDB620-4C8A-423D-A61A-F33BBF57EE6B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49" creationId="{62882B49-6CB0-4465-A7BD-C37D8B03DC48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51" creationId="{61412F95-937C-415A-AFF8-68CDCA83147E}"/>
          </ac:spMkLst>
        </pc:spChg>
        <pc:spChg chg="add mod">
          <ac:chgData name="Jinlu Liu" userId="78a8ae01-c209-4833-a803-14efb296c1fa" providerId="ADAL" clId="{C9889DC2-FC1D-47BC-91E0-90B765B6C43E}" dt="2024-07-05T09:48:58.938" v="96" actId="1076"/>
          <ac:spMkLst>
            <pc:docMk/>
            <pc:sldMk cId="512382658" sldId="256"/>
            <ac:spMk id="52" creationId="{D6F61D9B-DA4A-495A-94FA-498938F2F450}"/>
          </ac:spMkLst>
        </pc:spChg>
        <pc:spChg chg="add mod">
          <ac:chgData name="Jinlu Liu" userId="78a8ae01-c209-4833-a803-14efb296c1fa" providerId="ADAL" clId="{C9889DC2-FC1D-47BC-91E0-90B765B6C43E}" dt="2024-07-05T09:49:06.502" v="98" actId="1076"/>
          <ac:spMkLst>
            <pc:docMk/>
            <pc:sldMk cId="512382658" sldId="256"/>
            <ac:spMk id="53" creationId="{AD6BFDF7-6CD6-4F52-9122-3F605755106B}"/>
          </ac:spMkLst>
        </pc:spChg>
        <pc:cxnChg chg="mod">
          <ac:chgData name="Jinlu Liu" userId="78a8ae01-c209-4833-a803-14efb296c1fa" providerId="ADAL" clId="{C9889DC2-FC1D-47BC-91E0-90B765B6C43E}" dt="2024-07-05T09:48:58.938" v="96" actId="1076"/>
          <ac:cxnSpMkLst>
            <pc:docMk/>
            <pc:sldMk cId="512382658" sldId="256"/>
            <ac:cxnSpMk id="15" creationId="{A762ECD4-D91C-46C6-86F8-3ED4E6274B12}"/>
          </ac:cxnSpMkLst>
        </pc:cxnChg>
        <pc:cxnChg chg="mod">
          <ac:chgData name="Jinlu Liu" userId="78a8ae01-c209-4833-a803-14efb296c1fa" providerId="ADAL" clId="{C9889DC2-FC1D-47BC-91E0-90B765B6C43E}" dt="2024-07-05T09:48:58.938" v="96" actId="1076"/>
          <ac:cxnSpMkLst>
            <pc:docMk/>
            <pc:sldMk cId="512382658" sldId="256"/>
            <ac:cxnSpMk id="16" creationId="{50E488D0-E6D3-446F-A541-F170C7F45BA7}"/>
          </ac:cxnSpMkLst>
        </pc:cxnChg>
        <pc:cxnChg chg="mod">
          <ac:chgData name="Jinlu Liu" userId="78a8ae01-c209-4833-a803-14efb296c1fa" providerId="ADAL" clId="{C9889DC2-FC1D-47BC-91E0-90B765B6C43E}" dt="2024-07-05T09:48:58.938" v="96" actId="1076"/>
          <ac:cxnSpMkLst>
            <pc:docMk/>
            <pc:sldMk cId="512382658" sldId="256"/>
            <ac:cxnSpMk id="29" creationId="{2B77A48F-1608-45CC-948E-5682EFCA1603}"/>
          </ac:cxnSpMkLst>
        </pc:cxnChg>
        <pc:cxnChg chg="add mod">
          <ac:chgData name="Jinlu Liu" userId="78a8ae01-c209-4833-a803-14efb296c1fa" providerId="ADAL" clId="{C9889DC2-FC1D-47BC-91E0-90B765B6C43E}" dt="2024-07-05T09:48:58.938" v="96" actId="1076"/>
          <ac:cxnSpMkLst>
            <pc:docMk/>
            <pc:sldMk cId="512382658" sldId="256"/>
            <ac:cxnSpMk id="44" creationId="{4415EF27-0A2C-474D-A12C-D1D2E2471CA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DA79-4AEF-4A4E-943D-93131D54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148D1-D0A7-40A3-A82C-5FA6513D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E923-334D-49BE-B12B-22DB9E25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240C-1CC2-4404-834A-4886E90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F0C0-BBBA-4EF5-8E03-B1E851C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EBE-C7C1-4233-94E6-F98D9E94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90583-2910-4351-9A75-6DA565CB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F0A6-29E9-4EEB-A089-CA7AD1B8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32A4-DB29-4BFB-A732-353D464F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50F8-B57F-461F-912C-BB9B0AA5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4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3CC4D-8091-4DFA-B2D0-D31E24B7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2220-472D-4A31-AA3A-9CD886870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41B9-C6DC-436F-9050-4CD2CAA5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4413-248B-4285-91CD-AA1D8E6E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CA40-C027-44C6-8C1F-D3F1FF6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9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26E6-4886-401A-B90B-9E8D5354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C6F4-2052-49AA-858E-CE83FF6F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74DB-AC60-4B5F-96CF-0851197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FFA8-C075-4041-BFC9-8FB15E85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686C-6D66-4104-9499-5B901D9D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4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ABE2-7991-4511-B04A-18AF502E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F855-FA54-4B82-8E74-3C7DECFB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1560-A248-4A55-9C27-F7E0C2C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EAA3-4FB3-42DB-845E-F853D7D4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3734-BC54-4F00-870B-B245A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F07A-97F6-4538-8077-09EA558C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E78E-836F-4407-9DAA-8D3FD367A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8E58E-2B19-48E0-9C4D-19E663C7C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AB6B-1A47-4DEE-8BEB-51BE2A3E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61D3-0BEE-4F4C-B3C5-77A4F165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DB77-1C23-4136-92BF-42DB1572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7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E91C-DA87-4FDD-8845-98DFD6A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ADEA-54AF-4A14-8058-9B79BEEF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2B5D-2F9B-4DD5-AB35-5686F9F8F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ED7FB-4121-4BF5-8FD8-22A054D74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00AD-2F5A-4E54-B8D2-0E899C866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39A84-D3B9-4DB8-B5DD-EB0B91F6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DAA15-B52E-41EA-A0D7-B4F3FFE7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3ACA-B9C3-4220-82A6-8CC51F9A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372-CAC5-4A21-938D-D271B061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C3F77-73A8-4F1D-930B-45F57679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06BED-B37E-47F6-AB6F-57E3CF12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D110-B083-4FD7-A1DD-2898088A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9B983-05C3-4F91-85FD-9C981322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5DD67-69D5-47CD-84DB-3B0BDC9A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F046-AAFE-4D75-937D-65AC5689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0F61-2F73-4D11-9BCF-A723FE4A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A23C-6503-46E4-9348-23201C3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2440-0D08-409B-8AEF-4255DA25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2FD1-E45D-4294-B794-5CD2FB39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5DD3-9A60-4469-9CDB-E0E8DAC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89CB2-9019-4576-A9CD-0E3FCD7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0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AB64-2454-4803-943A-29247F5F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3DB09-0F20-42E1-93A2-60E0A8E02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99FB0-FB48-4FBA-B119-3EBA3B6CE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D27B-2438-45A6-B791-24999A1D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096D9-7AB9-40D6-B05D-692B9883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2DBA3-F612-4C64-AE33-A6D523E1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5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D4789-7637-4CA4-BF0A-EEF5FC4F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2431-6A18-4AA3-B85A-FD9CDC67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96F1-D373-4E31-98E0-EB475D4BF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3827-CF4B-4378-AB20-F58650B7072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A37D-FFB4-4E0B-A974-DB7F9DFE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7035-512C-49EA-8976-AA9326501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55C0-5FC6-47FD-BCDC-64524C8CB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0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7A0F46-9123-47D1-B5B4-582B6069A931}"/>
              </a:ext>
            </a:extLst>
          </p:cNvPr>
          <p:cNvSpPr/>
          <p:nvPr/>
        </p:nvSpPr>
        <p:spPr>
          <a:xfrm>
            <a:off x="2058068" y="495489"/>
            <a:ext cx="1208505" cy="1021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47F8-7BA8-4E96-A438-02F769C5F9C2}"/>
              </a:ext>
            </a:extLst>
          </p:cNvPr>
          <p:cNvSpPr txBox="1"/>
          <p:nvPr/>
        </p:nvSpPr>
        <p:spPr>
          <a:xfrm>
            <a:off x="1838826" y="218491"/>
            <a:ext cx="1587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Brain slice of mouse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23EAC1-3879-42CF-8606-5A6A231F7AA9}"/>
              </a:ext>
            </a:extLst>
          </p:cNvPr>
          <p:cNvSpPr/>
          <p:nvPr/>
        </p:nvSpPr>
        <p:spPr>
          <a:xfrm>
            <a:off x="2239879" y="554311"/>
            <a:ext cx="577516" cy="358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Region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214473-182D-4A58-95DA-DF2880EE2068}"/>
              </a:ext>
            </a:extLst>
          </p:cNvPr>
          <p:cNvSpPr/>
          <p:nvPr/>
        </p:nvSpPr>
        <p:spPr>
          <a:xfrm>
            <a:off x="2632505" y="832373"/>
            <a:ext cx="577516" cy="358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Region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5B7B17-FA6B-4E5E-B1C7-90B06B7CF55D}"/>
              </a:ext>
            </a:extLst>
          </p:cNvPr>
          <p:cNvSpPr/>
          <p:nvPr/>
        </p:nvSpPr>
        <p:spPr>
          <a:xfrm>
            <a:off x="2184136" y="1070331"/>
            <a:ext cx="577516" cy="358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Region 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325A05-AA3A-44E4-9F0D-77A0301A5945}"/>
              </a:ext>
            </a:extLst>
          </p:cNvPr>
          <p:cNvSpPr/>
          <p:nvPr/>
        </p:nvSpPr>
        <p:spPr>
          <a:xfrm>
            <a:off x="6743736" y="495489"/>
            <a:ext cx="1208505" cy="1021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58F91-C043-4237-9E55-FF4CCABDEAFA}"/>
              </a:ext>
            </a:extLst>
          </p:cNvPr>
          <p:cNvSpPr txBox="1"/>
          <p:nvPr/>
        </p:nvSpPr>
        <p:spPr>
          <a:xfrm>
            <a:off x="6583600" y="215151"/>
            <a:ext cx="1640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Brain slice of mouse 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D0F58-4B0E-449C-A0CC-A83A32150895}"/>
              </a:ext>
            </a:extLst>
          </p:cNvPr>
          <p:cNvSpPr/>
          <p:nvPr/>
        </p:nvSpPr>
        <p:spPr>
          <a:xfrm>
            <a:off x="6925547" y="554311"/>
            <a:ext cx="577516" cy="358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Region 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74FA2C-4452-4389-BC96-2E1744233C8E}"/>
              </a:ext>
            </a:extLst>
          </p:cNvPr>
          <p:cNvSpPr/>
          <p:nvPr/>
        </p:nvSpPr>
        <p:spPr>
          <a:xfrm>
            <a:off x="7318173" y="832373"/>
            <a:ext cx="577516" cy="358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Region 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496309-4100-4048-BF73-BF3B41916D28}"/>
              </a:ext>
            </a:extLst>
          </p:cNvPr>
          <p:cNvSpPr/>
          <p:nvPr/>
        </p:nvSpPr>
        <p:spPr>
          <a:xfrm>
            <a:off x="6869804" y="1070331"/>
            <a:ext cx="577516" cy="358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Region 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62ECD4-D91C-46C6-86F8-3ED4E6274B12}"/>
              </a:ext>
            </a:extLst>
          </p:cNvPr>
          <p:cNvCxnSpPr/>
          <p:nvPr/>
        </p:nvCxnSpPr>
        <p:spPr>
          <a:xfrm>
            <a:off x="2659242" y="1687953"/>
            <a:ext cx="0" cy="2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488D0-E6D3-446F-A541-F170C7F45BA7}"/>
              </a:ext>
            </a:extLst>
          </p:cNvPr>
          <p:cNvCxnSpPr/>
          <p:nvPr/>
        </p:nvCxnSpPr>
        <p:spPr>
          <a:xfrm>
            <a:off x="7357632" y="1687953"/>
            <a:ext cx="0" cy="2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B7095F-9752-4EFE-9579-429545D54613}"/>
              </a:ext>
            </a:extLst>
          </p:cNvPr>
          <p:cNvSpPr txBox="1"/>
          <p:nvPr/>
        </p:nvSpPr>
        <p:spPr>
          <a:xfrm>
            <a:off x="4481472" y="1609648"/>
            <a:ext cx="105823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Apply filtering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A1C14-F83D-448D-8CBF-4E9C294B7457}"/>
              </a:ext>
            </a:extLst>
          </p:cNvPr>
          <p:cNvSpPr/>
          <p:nvPr/>
        </p:nvSpPr>
        <p:spPr>
          <a:xfrm>
            <a:off x="3689742" y="5662357"/>
            <a:ext cx="3004261" cy="773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Downstream Analysis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77A48F-1608-45CC-948E-5682EFCA1603}"/>
              </a:ext>
            </a:extLst>
          </p:cNvPr>
          <p:cNvCxnSpPr>
            <a:stCxn id="27" idx="3"/>
          </p:cNvCxnSpPr>
          <p:nvPr/>
        </p:nvCxnSpPr>
        <p:spPr>
          <a:xfrm>
            <a:off x="6694003" y="6049188"/>
            <a:ext cx="748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0A01FD-D4EF-4C66-B1F0-0EC593F184E9}"/>
              </a:ext>
            </a:extLst>
          </p:cNvPr>
          <p:cNvSpPr txBox="1"/>
          <p:nvPr/>
        </p:nvSpPr>
        <p:spPr>
          <a:xfrm>
            <a:off x="7679632" y="4829577"/>
            <a:ext cx="40372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Identify groups of neurons with similar projection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Classify projection regions of each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Measure similarity between neurons within each dataset and across multiple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Measure differences between mice.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Calculate the probability of projecting to region B given it projects to region 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Estimate the posterior probability of projecting to each region for each mouse.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Estimate the projection strength of projecting to each region for each mouse.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D31147-902C-4257-B660-CC49D616AC5F}"/>
              </a:ext>
            </a:extLst>
          </p:cNvPr>
          <p:cNvSpPr txBox="1"/>
          <p:nvPr/>
        </p:nvSpPr>
        <p:spPr>
          <a:xfrm>
            <a:off x="4752347" y="115556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84AF9-E562-4403-897D-3EFECED37E72}"/>
              </a:ext>
            </a:extLst>
          </p:cNvPr>
          <p:cNvSpPr txBox="1"/>
          <p:nvPr/>
        </p:nvSpPr>
        <p:spPr>
          <a:xfrm>
            <a:off x="4710990" y="291765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399880B-97F3-42D6-9E0D-5E77D1F4326C}"/>
                  </a:ext>
                </a:extLst>
              </p:cNvPr>
              <p:cNvSpPr/>
              <p:nvPr/>
            </p:nvSpPr>
            <p:spPr>
              <a:xfrm>
                <a:off x="2151783" y="2145260"/>
                <a:ext cx="1058238" cy="12419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399880B-97F3-42D6-9E0D-5E77D1F43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83" y="2145260"/>
                <a:ext cx="1058238" cy="124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045BC9-C2BA-4611-BFE3-024E8D981DF9}"/>
                  </a:ext>
                </a:extLst>
              </p:cNvPr>
              <p:cNvSpPr txBox="1"/>
              <p:nvPr/>
            </p:nvSpPr>
            <p:spPr>
              <a:xfrm>
                <a:off x="1735679" y="1944627"/>
                <a:ext cx="18904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600" b="1" i="1" smtClean="0">
                          <a:latin typeface="Cambria Math" panose="02040503050406030204" pitchFamily="18" charset="0"/>
                        </a:rPr>
                        <m:t>                     ⋯   </m:t>
                      </m:r>
                      <m:r>
                        <a:rPr lang="en-GB" sz="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045BC9-C2BA-4611-BFE3-024E8D981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79" y="1944627"/>
                <a:ext cx="1890445" cy="184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0FE13D-BFAF-41A8-A61B-47A66626422A}"/>
                  </a:ext>
                </a:extLst>
              </p:cNvPr>
              <p:cNvSpPr txBox="1"/>
              <p:nvPr/>
            </p:nvSpPr>
            <p:spPr>
              <a:xfrm>
                <a:off x="1880167" y="2208075"/>
                <a:ext cx="22089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600" b="1" i="1" dirty="0">
                  <a:latin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GB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6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0FE13D-BFAF-41A8-A61B-47A66626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67" y="2208075"/>
                <a:ext cx="220895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9ABF384-13A6-4911-9964-4A60CA4BDB8E}"/>
              </a:ext>
            </a:extLst>
          </p:cNvPr>
          <p:cNvSpPr/>
          <p:nvPr/>
        </p:nvSpPr>
        <p:spPr>
          <a:xfrm>
            <a:off x="2158728" y="2424533"/>
            <a:ext cx="1051293" cy="129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6A96500-6FDC-44C7-91BD-6C82BA36AD7F}"/>
                  </a:ext>
                </a:extLst>
              </p:cNvPr>
              <p:cNvSpPr/>
              <p:nvPr/>
            </p:nvSpPr>
            <p:spPr>
              <a:xfrm>
                <a:off x="6925547" y="2128842"/>
                <a:ext cx="1058238" cy="12419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6A96500-6FDC-44C7-91BD-6C82BA36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47" y="2128842"/>
                <a:ext cx="1058238" cy="124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61B25B-A248-4D9A-AE74-FEBB6C9E3DBD}"/>
                  </a:ext>
                </a:extLst>
              </p:cNvPr>
              <p:cNvSpPr txBox="1"/>
              <p:nvPr/>
            </p:nvSpPr>
            <p:spPr>
              <a:xfrm>
                <a:off x="6653931" y="2191657"/>
                <a:ext cx="22089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600" b="1" i="1" dirty="0">
                  <a:latin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GB" sz="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6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61B25B-A248-4D9A-AE74-FEBB6C9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931" y="2191657"/>
                <a:ext cx="220895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004C489B-704E-4066-BE3B-F00D30019B9D}"/>
              </a:ext>
            </a:extLst>
          </p:cNvPr>
          <p:cNvSpPr/>
          <p:nvPr/>
        </p:nvSpPr>
        <p:spPr>
          <a:xfrm>
            <a:off x="6932492" y="2397697"/>
            <a:ext cx="1058238" cy="139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82703-F509-46D0-89D4-C06622DF67E3}"/>
                  </a:ext>
                </a:extLst>
              </p:cNvPr>
              <p:cNvSpPr txBox="1"/>
              <p:nvPr/>
            </p:nvSpPr>
            <p:spPr>
              <a:xfrm>
                <a:off x="6516388" y="1965756"/>
                <a:ext cx="18904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600" b="1" i="1" smtClean="0">
                          <a:latin typeface="Cambria Math" panose="02040503050406030204" pitchFamily="18" charset="0"/>
                        </a:rPr>
                        <m:t>                     ⋯   </m:t>
                      </m:r>
                      <m:r>
                        <a:rPr lang="en-GB" sz="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GB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82703-F509-46D0-89D4-C06622DF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88" y="1965756"/>
                <a:ext cx="1890445" cy="1846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4E202F-D6C2-4DF0-82C4-41443700C45A}"/>
                  </a:ext>
                </a:extLst>
              </p:cNvPr>
              <p:cNvSpPr txBox="1"/>
              <p:nvPr/>
            </p:nvSpPr>
            <p:spPr>
              <a:xfrm>
                <a:off x="3420149" y="2122598"/>
                <a:ext cx="3273854" cy="632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,∙,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nary>
                        <m:naryPr>
                          <m:chr m:val="∑"/>
                          <m:ctrl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𝐷𝑖𝑟𝑀𝑢𝑙𝑡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4E202F-D6C2-4DF0-82C4-41443700C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49" y="2122598"/>
                <a:ext cx="3273854" cy="632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15EF27-0A2C-474D-A12C-D1D2E2471CAB}"/>
              </a:ext>
            </a:extLst>
          </p:cNvPr>
          <p:cNvCxnSpPr/>
          <p:nvPr/>
        </p:nvCxnSpPr>
        <p:spPr>
          <a:xfrm>
            <a:off x="3222436" y="2484712"/>
            <a:ext cx="310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57AAEA-3B3B-4972-983A-9E94C8121379}"/>
              </a:ext>
            </a:extLst>
          </p:cNvPr>
          <p:cNvSpPr txBox="1"/>
          <p:nvPr/>
        </p:nvSpPr>
        <p:spPr>
          <a:xfrm>
            <a:off x="274353" y="3844509"/>
            <a:ext cx="154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Mouse-level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1BF10D-5E62-492E-BB3E-BC0F4CF19C6A}"/>
                  </a:ext>
                </a:extLst>
              </p:cNvPr>
              <p:cNvSpPr txBox="1"/>
              <p:nvPr/>
            </p:nvSpPr>
            <p:spPr>
              <a:xfrm>
                <a:off x="1815476" y="3822826"/>
                <a:ext cx="168753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1BF10D-5E62-492E-BB3E-BC0F4CF19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76" y="3822826"/>
                <a:ext cx="1687531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CDB620-4C8A-423D-A61A-F33BBF57EE6B}"/>
                  </a:ext>
                </a:extLst>
              </p:cNvPr>
              <p:cNvSpPr txBox="1"/>
              <p:nvPr/>
            </p:nvSpPr>
            <p:spPr>
              <a:xfrm>
                <a:off x="6603554" y="3760403"/>
                <a:ext cx="168753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CDB620-4C8A-423D-A61A-F33BBF57E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554" y="3760403"/>
                <a:ext cx="1687531" cy="246221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2882B49-6CB0-4465-A7BD-C37D8B03DC48}"/>
              </a:ext>
            </a:extLst>
          </p:cNvPr>
          <p:cNvSpPr txBox="1"/>
          <p:nvPr/>
        </p:nvSpPr>
        <p:spPr>
          <a:xfrm>
            <a:off x="4755056" y="37470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12F95-937C-415A-AFF8-68CDCA83147E}"/>
              </a:ext>
            </a:extLst>
          </p:cNvPr>
          <p:cNvSpPr txBox="1"/>
          <p:nvPr/>
        </p:nvSpPr>
        <p:spPr>
          <a:xfrm>
            <a:off x="585474" y="4583356"/>
            <a:ext cx="12300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Global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F61D9B-DA4A-495A-94FA-498938F2F450}"/>
                  </a:ext>
                </a:extLst>
              </p:cNvPr>
              <p:cNvSpPr txBox="1"/>
              <p:nvPr/>
            </p:nvSpPr>
            <p:spPr>
              <a:xfrm>
                <a:off x="4091600" y="4389706"/>
                <a:ext cx="1876521" cy="722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𝐷𝑖𝑟</m:t>
                      </m:r>
                      <m:d>
                        <m:d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F61D9B-DA4A-495A-94FA-498938F2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600" y="4389706"/>
                <a:ext cx="1876521" cy="7225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Down 52">
            <a:extLst>
              <a:ext uri="{FF2B5EF4-FFF2-40B4-BE49-F238E27FC236}">
                <a16:creationId xmlns:a16="http://schemas.microsoft.com/office/drawing/2014/main" id="{AD6BFDF7-6CD6-4F52-9122-3F605755106B}"/>
              </a:ext>
            </a:extLst>
          </p:cNvPr>
          <p:cNvSpPr/>
          <p:nvPr/>
        </p:nvSpPr>
        <p:spPr>
          <a:xfrm>
            <a:off x="5029860" y="5248352"/>
            <a:ext cx="238975" cy="223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8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2</cp:revision>
  <dcterms:created xsi:type="dcterms:W3CDTF">2024-07-05T09:39:51Z</dcterms:created>
  <dcterms:modified xsi:type="dcterms:W3CDTF">2024-07-05T09:49:08Z</dcterms:modified>
</cp:coreProperties>
</file>