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2850" cy="10696575" type="screen4x3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" y="0"/>
            <a:ext cx="11904762" cy="1345996"/>
            <a:chOff x="-28571" y="0"/>
            <a:chExt cx="11904762" cy="13459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28571" y="0"/>
              <a:ext cx="11904762" cy="13459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2129" y="1455162"/>
            <a:ext cx="4599776" cy="6851127"/>
            <a:chOff x="2962129" y="1455162"/>
            <a:chExt cx="4599776" cy="68511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129" y="1455162"/>
              <a:ext cx="4599776" cy="68511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0727" y="2527901"/>
            <a:ext cx="4297811" cy="5609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0"/>
            <a:ext cx="4519160" cy="905280"/>
            <a:chOff x="0" y="0"/>
            <a:chExt cx="4519160" cy="9052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519160" cy="9052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37722" y="76310"/>
            <a:ext cx="6626677" cy="8795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65095" y="1928316"/>
            <a:ext cx="1386573" cy="6571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3332" y="1546668"/>
            <a:ext cx="3105795" cy="15266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6507" y="3637709"/>
            <a:ext cx="3098187" cy="34570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8426667"/>
            <a:ext cx="1276071" cy="2268571"/>
            <a:chOff x="0" y="8426667"/>
            <a:chExt cx="1276071" cy="226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8426667"/>
              <a:ext cx="1276071" cy="22685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7141" y="8117008"/>
            <a:ext cx="914185" cy="4928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6071" y="9349242"/>
            <a:ext cx="11904762" cy="1345996"/>
            <a:chOff x="1276071" y="9349242"/>
            <a:chExt cx="11904762" cy="13459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6071" y="9349242"/>
              <a:ext cx="11904762" cy="1345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2023-06-20T13:48:22Z</dcterms:created>
  <dcterms:modified xsi:type="dcterms:W3CDTF">2023-06-20T13:48:22Z</dcterms:modified>
</cp:coreProperties>
</file>