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2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5" r:id="rId27"/>
    <p:sldId id="264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4" r:id="rId36"/>
    <p:sldId id="275" r:id="rId37"/>
    <p:sldId id="273" r:id="rId38"/>
    <p:sldId id="276" r:id="rId39"/>
    <p:sldId id="277" r:id="rId40"/>
    <p:sldId id="278" r:id="rId41"/>
    <p:sldId id="279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5" Type="http://schemas.openxmlformats.org/officeDocument/2006/relationships/slide" Target="slides/slide17.xml"></Relationship><Relationship Id="rId36" Type="http://schemas.openxmlformats.org/officeDocument/2006/relationships/slide" Target="slides/slide18.xml"></Relationship><Relationship Id="rId37" Type="http://schemas.openxmlformats.org/officeDocument/2006/relationships/slide" Target="slides/slide19.xml"></Relationship><Relationship Id="rId38" Type="http://schemas.openxmlformats.org/officeDocument/2006/relationships/slide" Target="slides/slide20.xml"></Relationship><Relationship Id="rId39" Type="http://schemas.openxmlformats.org/officeDocument/2006/relationships/slide" Target="slides/slide21.xml"></Relationship><Relationship Id="rId40" Type="http://schemas.openxmlformats.org/officeDocument/2006/relationships/slide" Target="slides/slide22.xml"></Relationship><Relationship Id="rId41" Type="http://schemas.openxmlformats.org/officeDocument/2006/relationships/slide" Target="slides/slide23.xml"></Relationship><Relationship Id="rId42" Type="http://schemas.openxmlformats.org/officeDocument/2006/relationships/slide" Target="slides/slide24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image" Target="../media/fImage6153112841.pn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64371234464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08331315705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94401358145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54311393281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80551436827.png"></Relationship><Relationship Id="rId3" Type="http://schemas.openxmlformats.org/officeDocument/2006/relationships/image" Target="../media/fImage975121949961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6663147491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854201512995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04721551942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606651634827.png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67641675436.png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76114958467.png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25172002391.png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38401714604.png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030071753902.png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444135210153.png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63176215292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98515996334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43641036500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995931079169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94401115724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19001151478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82001199358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86501276962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1" descr="C:/Users/eric0/AppData/Roaming/PolarisOffice/ETemp/12924_21688040/fImage615311284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0" y="120650"/>
            <a:ext cx="12192635" cy="6357620"/>
          </a:xfrm>
          <a:prstGeom prst="rect"/>
          <a:noFill/>
        </p:spPr>
      </p:pic>
      <p:sp>
        <p:nvSpPr>
          <p:cNvPr id="5" name="텍스트 상자 2"/>
          <p:cNvSpPr txBox="1">
            <a:spLocks/>
          </p:cNvSpPr>
          <p:nvPr/>
        </p:nvSpPr>
        <p:spPr>
          <a:xfrm rot="0">
            <a:off x="26035" y="6546215"/>
            <a:ext cx="121202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O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envpn</a:t>
            </a:r>
            <a:r>
              <a:rPr lang="ko-KR" sz="1800">
                <a:latin typeface="맑은 고딕" charset="0"/>
                <a:ea typeface="맑은 고딕" charset="0"/>
              </a:rPr>
              <a:t> 다운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내용 개체 틀 2" descr="C:/Users/eric0/AppData/Roaming/PolarisOffice/ETemp/12924_21688040/fImage464371234464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-635"/>
            <a:ext cx="10905490" cy="6866255"/>
          </a:xfrm>
          <a:prstGeom prst="rect"/>
          <a:noFill/>
        </p:spPr>
      </p:pic>
      <p:sp>
        <p:nvSpPr>
          <p:cNvPr id="4" name="텍스트 상자 10"/>
          <p:cNvSpPr txBox="1">
            <a:spLocks/>
          </p:cNvSpPr>
          <p:nvPr/>
        </p:nvSpPr>
        <p:spPr>
          <a:xfrm rot="0">
            <a:off x="10941685" y="103505"/>
            <a:ext cx="456565" cy="22034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eaVert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1"/>
          <p:cNvSpPr txBox="1">
            <a:spLocks/>
          </p:cNvSpPr>
          <p:nvPr/>
        </p:nvSpPr>
        <p:spPr>
          <a:xfrm rot="0">
            <a:off x="10905490" y="0"/>
            <a:ext cx="1283970" cy="478853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Enum</a:t>
            </a:r>
            <a:r>
              <a:rPr sz="1800">
                <a:latin typeface="맑은 고딕" charset="0"/>
                <a:ea typeface="맑은 고딕" charset="0"/>
              </a:rPr>
              <a:t>4</a:t>
            </a:r>
            <a:r>
              <a:rPr sz="1800">
                <a:latin typeface="맑은 고딕" charset="0"/>
                <a:ea typeface="맑은 고딕" charset="0"/>
              </a:rPr>
              <a:t>linu</a:t>
            </a:r>
            <a:r>
              <a:rPr sz="1800">
                <a:latin typeface="맑은 고딕" charset="0"/>
                <a:ea typeface="맑은 고딕" charset="0"/>
              </a:rPr>
              <a:t>x </a:t>
            </a:r>
            <a:r>
              <a:rPr sz="1800">
                <a:latin typeface="맑은 고딕" charset="0"/>
                <a:ea typeface="맑은 고딕" charset="0"/>
              </a:rPr>
              <a:t>명령어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윈</a:t>
            </a:r>
            <a:r>
              <a:rPr lang="ko-KR" sz="1800">
                <a:latin typeface="맑은 고딕" charset="0"/>
                <a:ea typeface="맑은 고딕" charset="0"/>
              </a:rPr>
              <a:t>도우</a:t>
            </a:r>
            <a:r>
              <a:rPr lang="ko-KR" sz="1800">
                <a:latin typeface="맑은 고딕" charset="0"/>
                <a:ea typeface="맑은 고딕" charset="0"/>
              </a:rPr>
              <a:t>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삼바 </a:t>
            </a:r>
            <a:r>
              <a:rPr lang="ko-KR" sz="1800">
                <a:latin typeface="맑은 고딕" charset="0"/>
                <a:ea typeface="맑은 고딕" charset="0"/>
              </a:rPr>
              <a:t>호스</a:t>
            </a:r>
            <a:r>
              <a:rPr lang="ko-KR" sz="1800">
                <a:latin typeface="맑은 고딕" charset="0"/>
                <a:ea typeface="맑은 고딕" charset="0"/>
              </a:rPr>
              <a:t>트로부</a:t>
            </a:r>
            <a:r>
              <a:rPr lang="ko-KR" sz="1800">
                <a:latin typeface="맑은 고딕" charset="0"/>
                <a:ea typeface="맑은 고딕" charset="0"/>
              </a:rPr>
              <a:t>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정보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나</a:t>
            </a:r>
            <a:r>
              <a:rPr lang="ko-KR" sz="1800">
                <a:latin typeface="맑은 고딕" charset="0"/>
                <a:ea typeface="맑은 고딕" charset="0"/>
              </a:rPr>
              <a:t>열하</a:t>
            </a:r>
            <a:r>
              <a:rPr lang="ko-KR" sz="1800">
                <a:latin typeface="맑은 고딕" charset="0"/>
                <a:ea typeface="맑은 고딕" charset="0"/>
              </a:rPr>
              <a:t>는 </a:t>
            </a:r>
            <a:r>
              <a:rPr lang="ko-KR" sz="1800">
                <a:latin typeface="맑은 고딕" charset="0"/>
                <a:ea typeface="맑은 고딕" charset="0"/>
              </a:rPr>
              <a:t>도</a:t>
            </a:r>
            <a:r>
              <a:rPr lang="ko-KR" sz="1800">
                <a:latin typeface="맑은 고딕" charset="0"/>
                <a:ea typeface="맑은 고딕" charset="0"/>
              </a:rPr>
              <a:t>구로</a:t>
            </a:r>
            <a:r>
              <a:rPr lang="ko-KR" sz="1800">
                <a:latin typeface="맑은 고딕" charset="0"/>
                <a:ea typeface="맑은 고딕" charset="0"/>
              </a:rPr>
              <a:t> 방</a:t>
            </a:r>
            <a:r>
              <a:rPr lang="ko-KR" sz="1800">
                <a:latin typeface="맑은 고딕" charset="0"/>
                <a:ea typeface="맑은 고딕" charset="0"/>
              </a:rPr>
              <a:t>금 </a:t>
            </a:r>
            <a:r>
              <a:rPr lang="ko-KR" sz="1800">
                <a:latin typeface="맑은 고딕" charset="0"/>
                <a:ea typeface="맑은 고딕" charset="0"/>
              </a:rPr>
              <a:t>전</a:t>
            </a:r>
            <a:r>
              <a:rPr lang="ko-KR" sz="1800">
                <a:latin typeface="맑은 고딕" charset="0"/>
                <a:ea typeface="맑은 고딕" charset="0"/>
              </a:rPr>
              <a:t>  S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통</a:t>
            </a:r>
            <a:r>
              <a:rPr lang="ko-KR" sz="1800">
                <a:latin typeface="맑은 고딕" charset="0"/>
                <a:ea typeface="맑은 고딕" charset="0"/>
              </a:rPr>
              <a:t>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-a(ALL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옵</a:t>
            </a:r>
            <a:r>
              <a:rPr lang="ko-KR" sz="1800">
                <a:latin typeface="맑은 고딕" charset="0"/>
                <a:ea typeface="맑은 고딕" charset="0"/>
              </a:rPr>
              <a:t>션</a:t>
            </a:r>
            <a:r>
              <a:rPr lang="ko-KR" sz="1800">
                <a:latin typeface="맑은 고딕" charset="0"/>
                <a:ea typeface="맑은 고딕" charset="0"/>
              </a:rPr>
              <a:t>을 </a:t>
            </a:r>
            <a:r>
              <a:rPr lang="ko-KR" sz="1800">
                <a:latin typeface="맑은 고딕" charset="0"/>
                <a:ea typeface="맑은 고딕" charset="0"/>
              </a:rPr>
              <a:t>이용</a:t>
            </a:r>
            <a:r>
              <a:rPr lang="ko-KR" sz="1800">
                <a:latin typeface="맑은 고딕" charset="0"/>
                <a:ea typeface="맑은 고딕" charset="0"/>
              </a:rPr>
              <a:t>하</a:t>
            </a:r>
            <a:r>
              <a:rPr lang="ko-KR" sz="1800">
                <a:latin typeface="맑은 고딕" charset="0"/>
                <a:ea typeface="맑은 고딕" charset="0"/>
              </a:rPr>
              <a:t>여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공격하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명령</a:t>
            </a:r>
            <a:r>
              <a:rPr lang="ko-KR" sz="1800">
                <a:latin typeface="맑은 고딕" charset="0"/>
                <a:ea typeface="맑은 고딕" charset="0"/>
              </a:rPr>
              <a:t>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내용 개체 틀 2" descr="C:/Users/eric0/AppData/Roaming/PolarisOffice/ETemp/12924_21688040/fImage108331315705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145" y="-1270"/>
            <a:ext cx="12163425" cy="2009775"/>
          </a:xfrm>
          <a:prstGeom prst="rect"/>
          <a:noFill/>
        </p:spPr>
      </p:pic>
      <p:sp>
        <p:nvSpPr>
          <p:cNvPr id="4" name="텍스트 상자 13"/>
          <p:cNvSpPr txBox="1">
            <a:spLocks/>
          </p:cNvSpPr>
          <p:nvPr/>
        </p:nvSpPr>
        <p:spPr>
          <a:xfrm rot="0">
            <a:off x="95250" y="2515235"/>
            <a:ext cx="11549380" cy="370205"/>
          </a:xfrm>
          <a:prstGeom prst="rect"/>
          <a:noFill/>
          <a:ln w="0">
            <a:noFill/>
            <a:prstDash/>
          </a:ln>
        </p:spPr>
        <p:txBody>
          <a:bodyPr wrap="non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명령어는 이후 사용될 hydra 명령어에 사용될 rockyou.txt를 사용하기 위해 gz 압축을 풀기 위한 명령어이다.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내용 개체 틀 2" descr="C:/Users/eric0/AppData/Roaming/PolarisOffice/ETemp/12924_21688040/fImage694401358145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40" y="-3175"/>
            <a:ext cx="12221210" cy="4319270"/>
          </a:xfrm>
          <a:prstGeom prst="rect"/>
          <a:noFill/>
        </p:spPr>
      </p:pic>
      <p:sp>
        <p:nvSpPr>
          <p:cNvPr id="4" name="텍스트 상자 14"/>
          <p:cNvSpPr txBox="1">
            <a:spLocks/>
          </p:cNvSpPr>
          <p:nvPr/>
        </p:nvSpPr>
        <p:spPr>
          <a:xfrm rot="0">
            <a:off x="8890" y="5142230"/>
            <a:ext cx="122148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위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명령어는 hydra 명령어로 rockyou.txt에 있는 패스워드를 이용해 무차별 대입 공격을 진행하는 명령어이다.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내용 개체 틀 2" descr="C:/Users/eric0/AppData/Roaming/PolarisOffice/ETemp/12924_21688040/fImage554311393281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40" y="-52705"/>
            <a:ext cx="12178030" cy="3619500"/>
          </a:xfrm>
          <a:prstGeom prst="rect"/>
          <a:noFill/>
        </p:spPr>
      </p:pic>
      <p:sp>
        <p:nvSpPr>
          <p:cNvPr id="4" name="텍스트 상자 15"/>
          <p:cNvSpPr txBox="1">
            <a:spLocks/>
          </p:cNvSpPr>
          <p:nvPr/>
        </p:nvSpPr>
        <p:spPr>
          <a:xfrm rot="0">
            <a:off x="17145" y="4341495"/>
            <a:ext cx="1218946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H</a:t>
            </a:r>
            <a:r>
              <a:rPr lang="ko-KR" sz="1800">
                <a:latin typeface="맑은 고딕" charset="0"/>
                <a:ea typeface="맑은 고딕" charset="0"/>
              </a:rPr>
              <a:t>y</a:t>
            </a:r>
            <a:r>
              <a:rPr lang="ko-KR" sz="1800">
                <a:latin typeface="맑은 고딕" charset="0"/>
                <a:ea typeface="맑은 고딕" charset="0"/>
              </a:rPr>
              <a:t>dra</a:t>
            </a:r>
            <a:r>
              <a:rPr lang="ko-KR" sz="1800">
                <a:latin typeface="맑은 고딕" charset="0"/>
                <a:ea typeface="맑은 고딕" charset="0"/>
              </a:rPr>
              <a:t> 명령어를 이용해 jan의 password는 armando라는 것을 확인 할 수 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내용 개체 틀 2" descr="C:/Users/eric0/AppData/Roaming/PolarisOffice/ETemp/12924_21688040/fImage980551436827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70" y="-9525"/>
            <a:ext cx="5969000" cy="4256405"/>
          </a:xfrm>
          <a:prstGeom prst="rect"/>
          <a:noFill/>
        </p:spPr>
      </p:pic>
      <p:pic>
        <p:nvPicPr>
          <p:cNvPr id="4" name="그림 16" descr="C:/Users/eric0/AppData/Roaming/PolarisOffice/ETemp/12924_21688040/fImage97512194996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69000" y="-4445"/>
            <a:ext cx="6245860" cy="4248785"/>
          </a:xfrm>
          <a:prstGeom prst="rect"/>
          <a:noFill/>
        </p:spPr>
      </p:pic>
      <p:sp>
        <p:nvSpPr>
          <p:cNvPr id="5" name="텍스트 상자 17"/>
          <p:cNvSpPr txBox="1">
            <a:spLocks/>
          </p:cNvSpPr>
          <p:nvPr/>
        </p:nvSpPr>
        <p:spPr>
          <a:xfrm rot="0">
            <a:off x="17145" y="5013325"/>
            <a:ext cx="121723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sh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이용하여 jan으로 접속 비밀번호는 armando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내용 개체 틀 2" descr="C:/Users/eric0/AppData/Roaming/PolarisOffice/ETemp/12924_21688040/fImage26663147491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-5715" y="-1905"/>
            <a:ext cx="12195175" cy="2233295"/>
          </a:xfrm>
          <a:prstGeom prst="rect"/>
          <a:noFill/>
        </p:spPr>
      </p:pic>
      <p:sp>
        <p:nvSpPr>
          <p:cNvPr id="4" name="텍스트 상자 18"/>
          <p:cNvSpPr txBox="1">
            <a:spLocks/>
          </p:cNvSpPr>
          <p:nvPr/>
        </p:nvSpPr>
        <p:spPr>
          <a:xfrm rot="0">
            <a:off x="0" y="3850005"/>
            <a:ext cx="121894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Ls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-la 명령어를 이용하여 jan이 소유하고 있는 .lesshst 파일을 확인할 수 있음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내용 개체 틀 2" descr="C:/Users/eric0/AppData/Roaming/PolarisOffice/ETemp/12924_21688040/fImage854201512995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905" y="-635"/>
            <a:ext cx="12161520" cy="5677535"/>
          </a:xfrm>
          <a:prstGeom prst="rect"/>
          <a:noFill/>
        </p:spPr>
      </p:pic>
      <p:sp>
        <p:nvSpPr>
          <p:cNvPr id="4" name="텍스트 상자 19"/>
          <p:cNvSpPr txBox="1">
            <a:spLocks/>
          </p:cNvSpPr>
          <p:nvPr/>
        </p:nvSpPr>
        <p:spPr>
          <a:xfrm rot="0">
            <a:off x="60325" y="5779770"/>
            <a:ext cx="121291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 .lesshst 명령어를 이용해보니 권한이 없는 것을 확인 할 수 있음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Cd</a:t>
            </a:r>
            <a:r>
              <a:rPr lang="ko-KR" sz="1800">
                <a:latin typeface="맑은 고딕" charset="0"/>
                <a:ea typeface="맑은 고딕" charset="0"/>
              </a:rPr>
              <a:t> .. 명령어를 이용해 home 디렉토리로 이동하고 ls 명령어를 사용하니 jan과 kay 디렉토리가 따로 있는 것을 확인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Cd</a:t>
            </a:r>
            <a:r>
              <a:rPr lang="ko-KR" sz="1800">
                <a:latin typeface="맑은 고딕" charset="0"/>
                <a:ea typeface="맑은 고딕" charset="0"/>
              </a:rPr>
              <a:t> kay 명령어로 kay 디렉토리에 가서 ls 명령어 사용해보니 pass.bak을 확인할 수 있으나 권한 없음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내용 개체 틀 2" descr="C:/Users/eric0/AppData/Roaming/PolarisOffice/ETemp/12924_21688040/fImage904721551942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5080" y="-635"/>
            <a:ext cx="12201525" cy="5867400"/>
          </a:xfrm>
          <a:prstGeom prst="rect"/>
          <a:noFill/>
        </p:spPr>
      </p:pic>
      <p:sp>
        <p:nvSpPr>
          <p:cNvPr id="4" name="텍스트 상자 20"/>
          <p:cNvSpPr txBox="1">
            <a:spLocks/>
          </p:cNvSpPr>
          <p:nvPr/>
        </p:nvSpPr>
        <p:spPr>
          <a:xfrm rot="0">
            <a:off x="34925" y="5926455"/>
            <a:ext cx="121545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L</a:t>
            </a:r>
            <a:r>
              <a:rPr sz="1800">
                <a:latin typeface="맑은 고딕" charset="0"/>
                <a:ea typeface="맑은 고딕" charset="0"/>
              </a:rPr>
              <a:t>s</a:t>
            </a:r>
            <a:r>
              <a:rPr sz="1800">
                <a:latin typeface="맑은 고딕" charset="0"/>
                <a:ea typeface="맑은 고딕" charset="0"/>
              </a:rPr>
              <a:t> -la 명령어를 사용하여 .ssh 디렉토리를 확인 할 수 있음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C:/Users/eric0/AppData/Roaming/PolarisOffice/ETemp/12924_21688040/fImage3606651634827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-1270" y="-635"/>
            <a:ext cx="5084445" cy="6840220"/>
          </a:xfrm>
          <a:prstGeom prst="rect"/>
          <a:noFill/>
        </p:spPr>
      </p:pic>
      <p:sp>
        <p:nvSpPr>
          <p:cNvPr id="4" name="텍스트 상자 21"/>
          <p:cNvSpPr txBox="1">
            <a:spLocks/>
          </p:cNvSpPr>
          <p:nvPr/>
        </p:nvSpPr>
        <p:spPr>
          <a:xfrm rot="0">
            <a:off x="5211445" y="43180"/>
            <a:ext cx="69348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 명령어를 이용해 ssh 디렉토리에 들어가보니 id_rsa를 확인 할 </a:t>
            </a:r>
            <a:r>
              <a:rPr lang="ko-KR" sz="1800">
                <a:latin typeface="맑은 고딕" charset="0"/>
                <a:ea typeface="맑은 고딕" charset="0"/>
              </a:rPr>
              <a:t>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있음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Ca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 명령어를 이용해 id_rsa 복사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내용 개체 틀 2" descr="C:/Users/eric0/AppData/Roaming/PolarisOffice/ETemp/12924_21688040/fImage167641675436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-31750" y="1270"/>
            <a:ext cx="12246610" cy="2126615"/>
          </a:xfrm>
          <a:prstGeom prst="rect"/>
          <a:noFill/>
        </p:spPr>
      </p:pic>
      <p:sp>
        <p:nvSpPr>
          <p:cNvPr id="4" name="텍스트 상자 22"/>
          <p:cNvSpPr txBox="1">
            <a:spLocks/>
          </p:cNvSpPr>
          <p:nvPr/>
        </p:nvSpPr>
        <p:spPr>
          <a:xfrm rot="0">
            <a:off x="34925" y="3178175"/>
            <a:ext cx="121367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새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터미널을 연 후 cd Down*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ano</a:t>
            </a:r>
            <a:r>
              <a:rPr lang="ko-KR" sz="1800">
                <a:latin typeface="맑은 고딕" charset="0"/>
                <a:ea typeface="맑은 고딕" charset="0"/>
              </a:rPr>
              <a:t> 명령어를 통해 id_rsa를 복붙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내용 개체 틀 2" descr="C:/Users/eric0/AppData/Roaming/PolarisOffice/ETemp/12924_21688040/fImage676114958467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635" y="0"/>
            <a:ext cx="12205970" cy="6452235"/>
          </a:xfrm>
          <a:prstGeom prst="rect"/>
          <a:noFill/>
        </p:spPr>
      </p:pic>
      <p:sp>
        <p:nvSpPr>
          <p:cNvPr id="4" name="텍스트 상자 3"/>
          <p:cNvSpPr txBox="1">
            <a:spLocks/>
          </p:cNvSpPr>
          <p:nvPr/>
        </p:nvSpPr>
        <p:spPr>
          <a:xfrm rot="0">
            <a:off x="17145" y="6494780"/>
            <a:ext cx="109143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O</a:t>
            </a:r>
            <a:r>
              <a:rPr sz="1800">
                <a:latin typeface="맑은 고딕" charset="0"/>
                <a:ea typeface="맑은 고딕" charset="0"/>
              </a:rPr>
              <a:t>penvpn</a:t>
            </a:r>
            <a:r>
              <a:rPr sz="1800">
                <a:latin typeface="맑은 고딕" charset="0"/>
                <a:ea typeface="맑은 고딕" charset="0"/>
              </a:rPr>
              <a:t> 실행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내용 개체 틀 2" descr="C:/Users/eric0/AppData/Roaming/PolarisOffice/ETemp/12924_21688040/fImage225172002391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-21590" y="-635"/>
            <a:ext cx="12211050" cy="6341110"/>
          </a:xfrm>
          <a:prstGeom prst="rect"/>
          <a:noFill/>
        </p:spPr>
      </p:pic>
      <p:sp>
        <p:nvSpPr>
          <p:cNvPr id="4" name="텍스트 상자 23"/>
          <p:cNvSpPr txBox="1">
            <a:spLocks/>
          </p:cNvSpPr>
          <p:nvPr/>
        </p:nvSpPr>
        <p:spPr>
          <a:xfrm rot="0">
            <a:off x="0" y="6339205"/>
            <a:ext cx="12111355" cy="5238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400">
                <a:latin typeface="맑은 고딕" charset="0"/>
                <a:ea typeface="맑은 고딕" charset="0"/>
              </a:rPr>
              <a:t>c</a:t>
            </a:r>
            <a:r>
              <a:rPr sz="1400">
                <a:latin typeface="맑은 고딕" charset="0"/>
                <a:ea typeface="맑은 고딕" charset="0"/>
              </a:rPr>
              <a:t>hmod</a:t>
            </a:r>
            <a:r>
              <a:rPr lang="ko-KR" sz="1400">
                <a:latin typeface="맑은 고딕" charset="0"/>
                <a:ea typeface="맑은 고딕" charset="0"/>
              </a:rPr>
              <a:t>를</a:t>
            </a:r>
            <a:r>
              <a:rPr lang="ko-KR" sz="1400">
                <a:latin typeface="맑은 고딕" charset="0"/>
                <a:ea typeface="맑은 고딕" charset="0"/>
              </a:rPr>
              <a:t> </a:t>
            </a:r>
            <a:r>
              <a:rPr lang="ko-KR" sz="1400">
                <a:latin typeface="맑은 고딕" charset="0"/>
                <a:ea typeface="맑은 고딕" charset="0"/>
              </a:rPr>
              <a:t>이용해 id_rsa의 권한을 600으로 설정</a:t>
            </a:r>
            <a:endParaRPr lang="ko-KR" altLang="en-US" sz="14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400">
                <a:latin typeface="맑은 고딕" charset="0"/>
                <a:ea typeface="맑은 고딕" charset="0"/>
              </a:rPr>
              <a:t>J</a:t>
            </a:r>
            <a:r>
              <a:rPr lang="ko-KR" sz="1400">
                <a:latin typeface="맑은 고딕" charset="0"/>
                <a:ea typeface="맑은 고딕" charset="0"/>
              </a:rPr>
              <a:t>ohn</a:t>
            </a:r>
            <a:r>
              <a:rPr lang="ko-KR" sz="1400">
                <a:latin typeface="맑은 고딕" charset="0"/>
                <a:ea typeface="맑은 고딕" charset="0"/>
              </a:rPr>
              <a:t> the ripper(ssh2john)을 이용해 id_rsa를 번역 후 john.txt로 저장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내용 개체 틀 2" descr="C:/Users/eric0/AppData/Roaming/PolarisOffice/ETemp/12924_21688040/fImage638401714604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40" y="635"/>
            <a:ext cx="12178030" cy="4057015"/>
          </a:xfrm>
          <a:prstGeom prst="rect"/>
          <a:noFill/>
        </p:spPr>
      </p:pic>
      <p:sp>
        <p:nvSpPr>
          <p:cNvPr id="4" name="텍스트 상자 24"/>
          <p:cNvSpPr txBox="1">
            <a:spLocks/>
          </p:cNvSpPr>
          <p:nvPr/>
        </p:nvSpPr>
        <p:spPr>
          <a:xfrm rot="0">
            <a:off x="8890" y="4211955"/>
            <a:ext cx="12162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J</a:t>
            </a:r>
            <a:r>
              <a:rPr sz="1800">
                <a:latin typeface="맑은 고딕" charset="0"/>
                <a:ea typeface="맑은 고딕" charset="0"/>
              </a:rPr>
              <a:t>ohn</a:t>
            </a:r>
            <a:r>
              <a:rPr sz="1800">
                <a:latin typeface="맑은 고딕" charset="0"/>
                <a:ea typeface="맑은 고딕" charset="0"/>
              </a:rPr>
              <a:t> 명령어를 이용해 번역된 id_rsa는 beeswax 인 것을 확인 가능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내용 개체 틀 2" descr="C:/Users/eric0/AppData/Roaming/PolarisOffice/ETemp/12924_21688040/fImage1030071753902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-1905" y="-635"/>
            <a:ext cx="12225655" cy="5781040"/>
          </a:xfrm>
          <a:prstGeom prst="rect"/>
          <a:noFill/>
        </p:spPr>
      </p:pic>
      <p:sp>
        <p:nvSpPr>
          <p:cNvPr id="4" name="텍스트 상자 25"/>
          <p:cNvSpPr txBox="1">
            <a:spLocks/>
          </p:cNvSpPr>
          <p:nvPr/>
        </p:nvSpPr>
        <p:spPr>
          <a:xfrm rot="0">
            <a:off x="43180" y="5840095"/>
            <a:ext cx="121462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S</a:t>
            </a:r>
            <a:r>
              <a:rPr sz="1800">
                <a:latin typeface="맑은 고딕" charset="0"/>
                <a:ea typeface="맑은 고딕" charset="0"/>
              </a:rPr>
              <a:t>sh</a:t>
            </a:r>
            <a:r>
              <a:rPr sz="1800">
                <a:latin typeface="맑은 고딕" charset="0"/>
                <a:ea typeface="맑은 고딕" charset="0"/>
              </a:rPr>
              <a:t> 명령어를 이용해 kay로 접속하고 비밀번호는 방금과 같이 beeswax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29" descr="C:/Users/eric0/AppData/Roaming/PolarisOffice/ETemp/12924_21688040/fImage44413521015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r="52442" b="1219"/>
          <a:stretch>
            <a:fillRect/>
          </a:stretch>
        </p:blipFill>
        <p:spPr>
          <a:xfrm rot="0">
            <a:off x="0" y="-1270"/>
            <a:ext cx="4376420" cy="4885690"/>
          </a:xfrm>
          <a:prstGeom prst="rect"/>
          <a:noFill/>
        </p:spPr>
      </p:pic>
      <p:sp>
        <p:nvSpPr>
          <p:cNvPr id="5" name="텍스트 상자 30"/>
          <p:cNvSpPr txBox="1">
            <a:spLocks/>
          </p:cNvSpPr>
          <p:nvPr/>
        </p:nvSpPr>
        <p:spPr>
          <a:xfrm rot="0">
            <a:off x="146685" y="5349240"/>
            <a:ext cx="118446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K</a:t>
            </a:r>
            <a:r>
              <a:rPr sz="1800">
                <a:latin typeface="맑은 고딕" charset="0"/>
                <a:ea typeface="맑은 고딕" charset="0"/>
              </a:rPr>
              <a:t>ay에</a:t>
            </a:r>
            <a:r>
              <a:rPr lang="ko-KR" sz="1800">
                <a:latin typeface="맑은 고딕" charset="0"/>
                <a:ea typeface="맑은 고딕" charset="0"/>
              </a:rPr>
              <a:t>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ls를 사용하니 pass.bak 을 확인 할 수 있음 cat 명령어로 마지막 플래그를 확인할 수 있음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C:/Users/eric0/AppData/Roaming/PolarisOffice/ETemp/12924_21688040/fImage63176215292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40" y="-635"/>
            <a:ext cx="8474075" cy="6875145"/>
          </a:xfrm>
          <a:prstGeom prst="rect"/>
          <a:noFill/>
        </p:spPr>
      </p:pic>
      <p:sp>
        <p:nvSpPr>
          <p:cNvPr id="4" name="텍스트 상자 31"/>
          <p:cNvSpPr txBox="1">
            <a:spLocks/>
          </p:cNvSpPr>
          <p:nvPr/>
        </p:nvSpPr>
        <p:spPr>
          <a:xfrm rot="0">
            <a:off x="8528050" y="68580"/>
            <a:ext cx="36525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모든</a:t>
            </a:r>
            <a:r>
              <a:rPr lang="ko-KR" sz="1800">
                <a:latin typeface="맑은 고딕" charset="0"/>
                <a:ea typeface="맑은 고딕" charset="0"/>
              </a:rPr>
              <a:t> 플래그는 </a:t>
            </a:r>
            <a:r>
              <a:rPr lang="ko-KR" sz="1800">
                <a:latin typeface="맑은 고딕" charset="0"/>
                <a:ea typeface="맑은 고딕" charset="0"/>
              </a:rPr>
              <a:t>왼쪽과 같다.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내용 개체 틀 2" descr="C:/Users/eric0/AppData/Roaming/PolarisOffice/ETemp/12924_21688040/fImage398515996334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-43180"/>
            <a:ext cx="12223750" cy="6478270"/>
          </a:xfrm>
          <a:prstGeom prst="rect"/>
          <a:noFill/>
        </p:spPr>
      </p:pic>
      <p:sp>
        <p:nvSpPr>
          <p:cNvPr id="4" name="텍스트 상자 4"/>
          <p:cNvSpPr txBox="1">
            <a:spLocks/>
          </p:cNvSpPr>
          <p:nvPr/>
        </p:nvSpPr>
        <p:spPr>
          <a:xfrm rot="0">
            <a:off x="0" y="6494780"/>
            <a:ext cx="121894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m</a:t>
            </a:r>
            <a:r>
              <a:rPr lang="ko-KR" sz="1800">
                <a:latin typeface="맑은 고딕" charset="0"/>
                <a:ea typeface="맑은 고딕" charset="0"/>
              </a:rPr>
              <a:t>ap</a:t>
            </a:r>
            <a:r>
              <a:rPr lang="ko-KR" sz="1800">
                <a:latin typeface="맑은 고딕" charset="0"/>
                <a:ea typeface="맑은 고딕" charset="0"/>
              </a:rPr>
              <a:t> 명령어를 사용해서 포트가 열림을 확인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내용 개체 틀 2" descr="C:/Users/eric0/AppData/Roaming/PolarisOffice/ETemp/12924_21688040/fImage543641036500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-3175" y="-635"/>
            <a:ext cx="12166600" cy="6099810"/>
          </a:xfrm>
          <a:prstGeom prst="rect"/>
          <a:noFill/>
        </p:spPr>
      </p:pic>
      <p:sp>
        <p:nvSpPr>
          <p:cNvPr id="4" name="텍스트 상자 5"/>
          <p:cNvSpPr txBox="1">
            <a:spLocks/>
          </p:cNvSpPr>
          <p:nvPr/>
        </p:nvSpPr>
        <p:spPr>
          <a:xfrm rot="0">
            <a:off x="-8255" y="6210300"/>
            <a:ext cx="120510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열</a:t>
            </a:r>
            <a:r>
              <a:rPr sz="1800">
                <a:latin typeface="맑은 고딕" charset="0"/>
                <a:ea typeface="맑은 고딕" charset="0"/>
              </a:rPr>
              <a:t>린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포트를 통해 웹 사이트 접속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내용 개체 틀 2" descr="C:/Users/eric0/AppData/Roaming/PolarisOffice/ETemp/12924_21688040/fImage995931079169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-3175" y="-635"/>
            <a:ext cx="12140565" cy="6090920"/>
          </a:xfrm>
          <a:prstGeom prst="rect"/>
          <a:noFill/>
        </p:spPr>
      </p:pic>
      <p:sp>
        <p:nvSpPr>
          <p:cNvPr id="4" name="텍스트 상자 6"/>
          <p:cNvSpPr txBox="1">
            <a:spLocks/>
          </p:cNvSpPr>
          <p:nvPr/>
        </p:nvSpPr>
        <p:spPr>
          <a:xfrm rot="0">
            <a:off x="43180" y="6141720"/>
            <a:ext cx="120942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웹사이트에</a:t>
            </a:r>
            <a:r>
              <a:rPr lang="ko-KR" sz="1800">
                <a:latin typeface="맑은 고딕" charset="0"/>
                <a:ea typeface="맑은 고딕" charset="0"/>
              </a:rPr>
              <a:t>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개발자 도구를 통해 html 색인을 통해 개발자들의 대화를 볼 수 있음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 descr="C:/Users/eric0/AppData/Roaming/PolarisOffice/ETemp/12924_21688040/fImage594401115724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905" y="-635"/>
            <a:ext cx="8793480" cy="6866255"/>
          </a:xfrm>
          <a:prstGeom prst="rect"/>
          <a:noFill/>
        </p:spPr>
      </p:pic>
      <p:sp>
        <p:nvSpPr>
          <p:cNvPr id="4" name="텍스트 상자 7"/>
          <p:cNvSpPr txBox="1">
            <a:spLocks/>
          </p:cNvSpPr>
          <p:nvPr/>
        </p:nvSpPr>
        <p:spPr>
          <a:xfrm rot="0">
            <a:off x="8794750" y="-635"/>
            <a:ext cx="34201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dirb</a:t>
            </a:r>
            <a:r>
              <a:rPr sz="1800">
                <a:latin typeface="맑은 고딕" charset="0"/>
                <a:ea typeface="맑은 고딕" charset="0"/>
              </a:rPr>
              <a:t> 명령을 </a:t>
            </a:r>
            <a:r>
              <a:rPr sz="1800">
                <a:latin typeface="맑은 고딕" charset="0"/>
                <a:ea typeface="맑은 고딕" charset="0"/>
              </a:rPr>
              <a:t>통해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/de</a:t>
            </a:r>
            <a:r>
              <a:rPr lang="ko-KR" sz="1800">
                <a:latin typeface="맑은 고딕" charset="0"/>
                <a:ea typeface="맑은 고딕" charset="0"/>
              </a:rPr>
              <a:t>v</a:t>
            </a:r>
            <a:r>
              <a:rPr sz="1800">
                <a:latin typeface="맑은 고딕" charset="0"/>
                <a:ea typeface="맑은 고딕" charset="0"/>
              </a:rPr>
              <a:t>elopment/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사이트의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존재</a:t>
            </a:r>
            <a:r>
              <a:rPr sz="1800">
                <a:latin typeface="맑은 고딕" charset="0"/>
                <a:ea typeface="맑은 고딕" charset="0"/>
              </a:rPr>
              <a:t>를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확인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할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수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있음.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내용 개체 틀 2" descr="C:/Users/eric0/AppData/Roaming/PolarisOffice/ETemp/12924_21688040/fImage519001151478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-1905" y="-635"/>
            <a:ext cx="12199620" cy="6401435"/>
          </a:xfrm>
          <a:prstGeom prst="rect"/>
          <a:noFill/>
        </p:spPr>
      </p:pic>
      <p:sp>
        <p:nvSpPr>
          <p:cNvPr id="4" name="텍스트 상자 8"/>
          <p:cNvSpPr txBox="1">
            <a:spLocks/>
          </p:cNvSpPr>
          <p:nvPr/>
        </p:nvSpPr>
        <p:spPr>
          <a:xfrm rot="0">
            <a:off x="77470" y="6485890"/>
            <a:ext cx="120859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D</a:t>
            </a:r>
            <a:r>
              <a:rPr lang="ko-KR" sz="1800">
                <a:latin typeface="맑은 고딕" charset="0"/>
                <a:ea typeface="맑은 고딕" charset="0"/>
              </a:rPr>
              <a:t>evelopme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 사이트 접속 시 위와 같은 사이트가 나옴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내용 개체 틀 2" descr="C:/Users/eric0/AppData/Roaming/PolarisOffice/ETemp/12924_21688040/fImage382001199358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-14605" y="0"/>
            <a:ext cx="12186285" cy="3067050"/>
          </a:xfrm>
          <a:prstGeom prst="rect"/>
          <a:noFill/>
        </p:spPr>
      </p:pic>
      <p:sp>
        <p:nvSpPr>
          <p:cNvPr id="4" name="텍스트 상자 9"/>
          <p:cNvSpPr txBox="1">
            <a:spLocks/>
          </p:cNvSpPr>
          <p:nvPr/>
        </p:nvSpPr>
        <p:spPr>
          <a:xfrm rot="0">
            <a:off x="17145" y="5538470"/>
            <a:ext cx="1217231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D</a:t>
            </a:r>
            <a:r>
              <a:rPr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v.</a:t>
            </a:r>
            <a:r>
              <a:rPr lang="ko-KR" sz="1800">
                <a:latin typeface="맑은 고딕" charset="0"/>
                <a:ea typeface="맑은 고딕" charset="0"/>
              </a:rPr>
              <a:t>txt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접속하면 위와 같은 대화를 볼 수 있음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대화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보면 SMB has been configured 라는 문구를 볼 수 있음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endParaRPr lang="ko-KR" altLang="en-US" sz="440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내용 개체 틀 2" descr="C:/Users/eric0/AppData/Roaming/PolarisOffice/ETemp/12924_21688040/fImage186501276962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40" y="2540"/>
            <a:ext cx="12169140" cy="2754630"/>
          </a:xfrm>
          <a:prstGeom prst="rect"/>
          <a:noFill/>
        </p:spPr>
      </p:pic>
      <p:sp>
        <p:nvSpPr>
          <p:cNvPr id="4" name="텍스트 상자 12"/>
          <p:cNvSpPr txBox="1">
            <a:spLocks/>
          </p:cNvSpPr>
          <p:nvPr/>
        </p:nvSpPr>
        <p:spPr>
          <a:xfrm rot="0">
            <a:off x="26035" y="4272280"/>
            <a:ext cx="1214564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J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x</a:t>
            </a:r>
            <a:r>
              <a:rPr lang="ko-KR" sz="18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열면 아래와 같이 K가 J에게 메일을 보내는 것을 확인 할 수 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24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흑월 TV</dc:creator>
  <cp:lastModifiedBy>흑월 TV</cp:lastModifiedBy>
  <dc:title>PowerPoint 프레젠테이션</dc:title>
  <cp:version>9.104.151.49087</cp:version>
</cp:coreProperties>
</file>