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A0B05-C12B-459B-9BD7-06C8FF07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949078-0C46-4649-B448-9D17492A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14611-5EF6-4344-9A1F-CB4AFA5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F3EA4-3F4F-4ED2-805B-700F21C7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9F161-611C-4B81-BC74-A31D2F90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E3683-892F-4D9B-A30E-C1CFA6F0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9C746C-C447-45FE-9F09-4FC3D64F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7A460-090C-4FE0-A474-345F156F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BDB3B-E5A8-415B-AFC2-FD2693C2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CB8F9-3030-4C16-B2F8-9A282013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20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A06EE9-E393-4279-BCFC-98476ED47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2573FB-D83E-486A-950E-6D6FFE5EC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9087C-8BB2-4D06-9F55-45B3B6F5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2F2D3-E707-40BB-9DE5-5941DF47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7582B-7778-4A7F-A498-E642BB62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687ED-3971-4103-9D7B-5E1D6F0F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84F1C-6A9C-41ED-952B-F814FE11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70338-3C3A-4138-8BB9-717E5DC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23C26-3640-477D-8C60-0FD4D496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861A8-8DBF-47D7-9782-A510667E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40133-9B46-431E-9687-5608ADCD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BBDA6-C87E-4E20-A46E-7516FA66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E9B5F-ED7B-4BBF-AD8C-AAA7210C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580D5-F656-442A-839C-1FBD66BB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755BC-EAD5-4D42-994E-AF0587C2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6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A0E6F-A03B-4DCB-99C4-8413822C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A3BF0-65A6-4A18-8B38-19A46B14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4AAF8-2B18-48E1-9DC5-373DE56F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B829B-103D-41D8-9CE4-1F71CE0D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4586D-14F4-4E6C-A0BD-0F9D5BC5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B1F8B-6607-4CF4-A834-10BD2872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F8D85-4EEB-487E-9859-780DEF8B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13F6F-5473-4ED3-96AB-321A6652C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41025-BFF3-4056-B115-21F49E753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2C290-A79D-46AE-8C3E-9296CF41B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E3F574-402F-4687-A64D-F73E63824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C108CD-C9F1-4E3E-9938-AC31449F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46D9C9-D557-40B9-962F-18621025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74399-0ADB-4449-AB5E-57831854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2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A268B-ABA9-49CB-8C62-D819DE00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FEBFCD-9A33-470F-84CA-8EF55511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742C05-7A43-44D2-89F8-853A9BBA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503DC-EDC2-4E3C-9569-6A1D65FA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5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8C7213-4C23-433F-A948-A4CAB07F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62FA0D-FA20-4345-9126-1C9EB93D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B9118-DBF3-4AFE-B280-953F3BD6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0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26B6F-7EF4-4D98-84FE-80E21522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4441B-2B09-43BE-97B3-4CE8EA6F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D19BC9-41FC-492F-B6A2-D46ED2D77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AA877-594D-4820-A545-74AE9EB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05613-83CF-4C1D-A4D7-15BC222B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33801-AFD6-4716-B9CF-7BB80522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8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F215B-7A67-4AF8-BD83-D9747BF1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3397EA-DF14-439C-BC9A-4DE09961C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3E8D1-756B-4F5F-A40B-4026AA33A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5CAB4-587C-4532-BDFB-0AD8E709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6AC92-15D4-4E3F-8828-3F1038D8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AD990-B2EB-439D-941A-7AC6F3A8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755547-308F-4314-8950-F6048685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5B155-4CB6-42BA-ADC0-111A966D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0F0B8-6813-4B7D-AC5B-ED15B785D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35B7-B9DC-4C4E-A7F9-83BA12B815F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068E6-5D5B-449C-98B0-2D6708C03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273C1-4A58-433E-823F-1A5E1411D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9C50-9F4F-4793-83FD-6B7F5D67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7FAA60-AB72-43B1-B345-87E604AC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0" y="136800"/>
            <a:ext cx="11919560" cy="6584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29DF183-2522-4D44-8812-FD34EAA7B90B}"/>
              </a:ext>
            </a:extLst>
          </p:cNvPr>
          <p:cNvSpPr/>
          <p:nvPr/>
        </p:nvSpPr>
        <p:spPr>
          <a:xfrm>
            <a:off x="136220" y="136800"/>
            <a:ext cx="11919560" cy="6584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EB7DEE-D818-47BC-8195-93394F90CB09}"/>
              </a:ext>
            </a:extLst>
          </p:cNvPr>
          <p:cNvSpPr/>
          <p:nvPr/>
        </p:nvSpPr>
        <p:spPr>
          <a:xfrm>
            <a:off x="136220" y="130212"/>
            <a:ext cx="4754880" cy="659757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670BA2-0B87-4637-89E4-22DB520AED91}"/>
              </a:ext>
            </a:extLst>
          </p:cNvPr>
          <p:cNvSpPr/>
          <p:nvPr/>
        </p:nvSpPr>
        <p:spPr>
          <a:xfrm>
            <a:off x="699160" y="2669540"/>
            <a:ext cx="3629000" cy="1518920"/>
          </a:xfrm>
          <a:prstGeom prst="rect">
            <a:avLst/>
          </a:prstGeom>
          <a:noFill/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D4BCB-3942-4722-8D2C-AC657EB56E5B}"/>
              </a:ext>
            </a:extLst>
          </p:cNvPr>
          <p:cNvSpPr txBox="1"/>
          <p:nvPr/>
        </p:nvSpPr>
        <p:spPr>
          <a:xfrm>
            <a:off x="542620" y="2921168"/>
            <a:ext cx="3942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ASK-U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1D93A9-56E4-4987-A3E5-C694BE0B714E}"/>
              </a:ext>
            </a:extLst>
          </p:cNvPr>
          <p:cNvSpPr/>
          <p:nvPr/>
        </p:nvSpPr>
        <p:spPr>
          <a:xfrm>
            <a:off x="4891100" y="136800"/>
            <a:ext cx="7164680" cy="65975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54A86-B533-453B-907C-DE5D48961ABB}"/>
              </a:ext>
            </a:extLst>
          </p:cNvPr>
          <p:cNvSpPr txBox="1"/>
          <p:nvPr/>
        </p:nvSpPr>
        <p:spPr>
          <a:xfrm>
            <a:off x="6118482" y="2927755"/>
            <a:ext cx="455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README.PDF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02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C0192-543F-4916-8752-92F4B837B3E1}"/>
              </a:ext>
            </a:extLst>
          </p:cNvPr>
          <p:cNvSpPr txBox="1"/>
          <p:nvPr/>
        </p:nvSpPr>
        <p:spPr>
          <a:xfrm>
            <a:off x="794126" y="358176"/>
            <a:ext cx="455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Directory 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C1DAF-F8EA-44F4-BE6B-909666B2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74" y="1266008"/>
            <a:ext cx="7901652" cy="5020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3852BF4-D7C6-43CB-B720-C61EFF6DCAFB}"/>
              </a:ext>
            </a:extLst>
          </p:cNvPr>
          <p:cNvSpPr/>
          <p:nvPr/>
        </p:nvSpPr>
        <p:spPr>
          <a:xfrm>
            <a:off x="2395959" y="2523281"/>
            <a:ext cx="1180618" cy="170147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BEF387-1D43-4B36-9CCA-243770E821FC}"/>
              </a:ext>
            </a:extLst>
          </p:cNvPr>
          <p:cNvSpPr/>
          <p:nvPr/>
        </p:nvSpPr>
        <p:spPr>
          <a:xfrm>
            <a:off x="3734765" y="1782502"/>
            <a:ext cx="3017138" cy="27779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8EAF9A-EC21-4312-A6BA-BD062136118F}"/>
              </a:ext>
            </a:extLst>
          </p:cNvPr>
          <p:cNvSpPr/>
          <p:nvPr/>
        </p:nvSpPr>
        <p:spPr>
          <a:xfrm>
            <a:off x="3734765" y="2280213"/>
            <a:ext cx="4240192" cy="1261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4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DB6368-7725-4D8C-B983-F4999FCB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7" y="1197979"/>
            <a:ext cx="8540026" cy="4462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AECCE-6A74-415A-848C-3F836BFB3DFD}"/>
              </a:ext>
            </a:extLst>
          </p:cNvPr>
          <p:cNvSpPr txBox="1"/>
          <p:nvPr/>
        </p:nvSpPr>
        <p:spPr>
          <a:xfrm>
            <a:off x="794126" y="358176"/>
            <a:ext cx="455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In Command Line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DBC650-D370-47FC-83E0-CDC3B69CB48C}"/>
              </a:ext>
            </a:extLst>
          </p:cNvPr>
          <p:cNvSpPr/>
          <p:nvPr/>
        </p:nvSpPr>
        <p:spPr>
          <a:xfrm>
            <a:off x="3565003" y="2650603"/>
            <a:ext cx="2013994" cy="778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8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AF98D79-4832-448A-B0A3-60631969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093" y="5133975"/>
            <a:ext cx="7029450" cy="1724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51C94-B6F0-4100-941E-C5C824A5715B}"/>
              </a:ext>
            </a:extLst>
          </p:cNvPr>
          <p:cNvSpPr txBox="1"/>
          <p:nvPr/>
        </p:nvSpPr>
        <p:spPr>
          <a:xfrm>
            <a:off x="794126" y="358176"/>
            <a:ext cx="455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1. preprocess.py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F65FB-10CB-420C-B7B4-63031A0F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20" y="1799862"/>
            <a:ext cx="9210960" cy="1336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C2729-2E29-45B0-BDAF-52C83DE1708C}"/>
              </a:ext>
            </a:extLst>
          </p:cNvPr>
          <p:cNvSpPr txBox="1"/>
          <p:nvPr/>
        </p:nvSpPr>
        <p:spPr>
          <a:xfrm>
            <a:off x="1905296" y="3501208"/>
            <a:ext cx="6486350" cy="16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ASK-U/raw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폴더에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train, test1, test2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데이터 적재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ASK-U/preprocess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폴더로 이동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python preprocess.py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A8CE2A-D848-4E61-9745-D262D44D8CC5}"/>
              </a:ext>
            </a:extLst>
          </p:cNvPr>
          <p:cNvSpPr/>
          <p:nvPr/>
        </p:nvSpPr>
        <p:spPr>
          <a:xfrm>
            <a:off x="6713317" y="1921397"/>
            <a:ext cx="1782501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CD359-93FA-4281-ABFF-90BD7F62FAE1}"/>
              </a:ext>
            </a:extLst>
          </p:cNvPr>
          <p:cNvSpPr/>
          <p:nvPr/>
        </p:nvSpPr>
        <p:spPr>
          <a:xfrm>
            <a:off x="8055980" y="2372809"/>
            <a:ext cx="2511706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2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51C94-B6F0-4100-941E-C5C824A5715B}"/>
              </a:ext>
            </a:extLst>
          </p:cNvPr>
          <p:cNvSpPr txBox="1"/>
          <p:nvPr/>
        </p:nvSpPr>
        <p:spPr>
          <a:xfrm>
            <a:off x="794126" y="358176"/>
            <a:ext cx="5433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2. create_model.py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C2729-2E29-45B0-BDAF-52C83DE1708C}"/>
              </a:ext>
            </a:extLst>
          </p:cNvPr>
          <p:cNvSpPr txBox="1"/>
          <p:nvPr/>
        </p:nvSpPr>
        <p:spPr>
          <a:xfrm>
            <a:off x="1905296" y="3501208"/>
            <a:ext cx="6486350" cy="11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ASK-U/model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폴더로 이동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python create_model.py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27F7E3-37C7-4368-B71B-948598ED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19" y="1799862"/>
            <a:ext cx="9210959" cy="10359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CC8265-C4ED-488D-96F9-7C760F34ECF1}"/>
              </a:ext>
            </a:extLst>
          </p:cNvPr>
          <p:cNvSpPr/>
          <p:nvPr/>
        </p:nvSpPr>
        <p:spPr>
          <a:xfrm>
            <a:off x="7616142" y="2291787"/>
            <a:ext cx="2882096" cy="393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15A424-5917-4855-9FD8-B8F9BD8C30CE}"/>
              </a:ext>
            </a:extLst>
          </p:cNvPr>
          <p:cNvSpPr/>
          <p:nvPr/>
        </p:nvSpPr>
        <p:spPr>
          <a:xfrm>
            <a:off x="6863787" y="1799862"/>
            <a:ext cx="1111170" cy="393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688285-6014-4869-8D98-CA56C8B97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833" y="5402317"/>
            <a:ext cx="69056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7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51C94-B6F0-4100-941E-C5C824A5715B}"/>
              </a:ext>
            </a:extLst>
          </p:cNvPr>
          <p:cNvSpPr txBox="1"/>
          <p:nvPr/>
        </p:nvSpPr>
        <p:spPr>
          <a:xfrm>
            <a:off x="794126" y="358176"/>
            <a:ext cx="455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3. predict.py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C2729-2E29-45B0-BDAF-52C83DE1708C}"/>
              </a:ext>
            </a:extLst>
          </p:cNvPr>
          <p:cNvSpPr txBox="1"/>
          <p:nvPr/>
        </p:nvSpPr>
        <p:spPr>
          <a:xfrm>
            <a:off x="1905296" y="3501208"/>
            <a:ext cx="6486350" cy="11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ASK-U/predict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폴더로 이동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python predict.py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4FFD5E-6B59-4C55-AAFA-90310F85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19" y="1799862"/>
            <a:ext cx="9210959" cy="12558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2291A6-895F-4F81-BE13-FE12DB178B7C}"/>
              </a:ext>
            </a:extLst>
          </p:cNvPr>
          <p:cNvSpPr/>
          <p:nvPr/>
        </p:nvSpPr>
        <p:spPr>
          <a:xfrm>
            <a:off x="7060557" y="1799862"/>
            <a:ext cx="1469984" cy="393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68085C-10C5-495E-9E73-02FE1CD77DFD}"/>
              </a:ext>
            </a:extLst>
          </p:cNvPr>
          <p:cNvSpPr/>
          <p:nvPr/>
        </p:nvSpPr>
        <p:spPr>
          <a:xfrm>
            <a:off x="8102277" y="2262715"/>
            <a:ext cx="2372811" cy="393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A6FFC-4415-4559-BA89-5EA5D29A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80" y="5069893"/>
            <a:ext cx="7010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0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</cp:revision>
  <dcterms:created xsi:type="dcterms:W3CDTF">2019-09-10T07:51:28Z</dcterms:created>
  <dcterms:modified xsi:type="dcterms:W3CDTF">2019-09-10T08:05:27Z</dcterms:modified>
</cp:coreProperties>
</file>