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5" r:id="rId14"/>
    <p:sldId id="286" r:id="rId15"/>
    <p:sldId id="306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07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62E15-7C0A-A447-B190-97FEF8131212}" v="211" dt="2021-06-01T13:47:22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7"/>
    <p:restoredTop sz="94694"/>
  </p:normalViewPr>
  <p:slideViewPr>
    <p:cSldViewPr snapToGrid="0" snapToObjects="1">
      <p:cViewPr>
        <p:scale>
          <a:sx n="111" d="100"/>
          <a:sy n="111" d="100"/>
        </p:scale>
        <p:origin x="-1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43518-F153-D347-AAC3-747067CE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4CCE9-33C4-9344-BA7F-3916EBD6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48381-9AAE-6245-871D-5807C032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7318-BE77-1249-8744-B277E775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0452-B2EF-6B48-ADB6-6FD2A4B9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72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D62E-789A-8544-A424-DF58DC31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B6EF2-5AAA-0440-BA24-7ADCF045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A4450-D0D7-F04A-A627-D8F5303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C1596-8B30-0C46-A905-1E6D7CF5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7561F-70A7-C941-A564-F1E8C7B9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37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D69DD-7FD8-9E4D-8D14-3FFD0ECFC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19DF5-B8E1-2B44-B977-C2BC3634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1114C-7F2E-A24E-B29F-B478DCED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3398-C6E1-BF4C-9E65-29265F35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A836F-E2F2-454B-95D6-793C28C8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85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DC8D-75C9-7043-B720-B0D7222F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9DA41-0915-A14A-A3E1-3BF3DFF0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8521C-B014-4E46-9C8A-9D0A97E9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95F01-1118-0540-B4C2-AEC52C40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79B9-0D4E-A743-9A7E-29F150A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4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E087-F0D5-5543-84D4-8791C9CF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2AB03-B63E-7048-8270-05D220D2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3CC36-5C8E-724C-9A9A-271D23E3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07C2B-EEA8-B343-8BD8-202F64BA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733F6-CD59-E54E-9399-6EC6F05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65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B56F6-953E-FE43-B890-0C575BB6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4A13D-6641-9F4C-81E9-C1270541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DE4DD-1294-C040-A553-E30F393E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3A6EE-9C86-ED40-BEC8-8C78DF5B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D2ADE-6F21-8A4F-AC95-D4B61DD3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1CC43-8318-F94B-BDFF-20804D7C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2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6BCAE-2604-B347-9814-E1B543A8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0BC46-4DA8-F64E-9879-7F60F1D7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00D20-976A-6B46-98F5-CA18E2C42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14A77-2F98-8D48-A0B3-F6C673468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A7BC4-BDEA-DE4D-8BF5-528409DEE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80C374-F549-6D40-80D9-AD2A66FB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34541-E4B4-1146-BD54-0B710A5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DD6E51-BA1D-134F-9880-1D4C6997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4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77D06-2DD9-7944-98F0-EC4C09BA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05337-25D1-1943-B7AD-27407213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B0885-F2D3-CA4F-BC81-F0435679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2FED9-CE4E-2643-AA76-B0955469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8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41469-2F45-284B-8FC7-1522B3F6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44A71-0CD7-964D-93C5-0E2E590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8DAFE-8661-6F4A-B0B9-AE2C56C3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66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58C43-F085-BD41-8071-82B750A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383A-BE6B-6647-AA29-732A865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2DEB1-F653-C44A-B3E8-FAF72788F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E3918-1A38-5940-AD6C-72554680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7B788-DA10-5D46-98C0-8D93F33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A8CE2-5D76-E942-BF9F-D62A9C26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5DE7-95CB-4447-BB69-A6C0768E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BAD9A-6AE9-914F-9DD9-EB267B67F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EE98E-FE4C-164D-9A51-898F72BC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166FD-D78D-E944-B0DF-7E99BC0C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86240-536C-6C42-9F9E-E4227D4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1D8E6-C040-3645-ABAA-1E45FAD7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93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C4E9A-FC46-F04E-A20E-85BD0C3C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D0002-EC51-6040-A4C7-117DEF6F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D625A-7759-CE48-AC58-F87E22E45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E097-8703-E346-A213-1E1B0979D9B9}" type="datetimeFigureOut">
              <a:rPr kumimoji="1" lang="ko-Kore-KR" altLang="en-US" smtClean="0"/>
              <a:t>2021. 6. 1.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CA9F4-9439-9546-8C61-A44652F1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8F397-B858-114F-BCB5-3EB0CF80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699A-2694-7D4C-8687-BB999F26F6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58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8E79-1E99-FC47-8356-2D43F382A2EA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  단별 불량률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81F5D-67F0-FA4B-9A04-044A9B01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6" y="2078799"/>
            <a:ext cx="3265339" cy="37286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530E5D-DEC9-AF42-B331-37B7E179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62" y="2045457"/>
            <a:ext cx="2918765" cy="3723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F5CCAF-EF03-3B4C-ADFC-F7407EE1B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84" y="2044876"/>
            <a:ext cx="3212885" cy="37286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8A0750-945E-FE4F-BA89-1F40C4706A64}"/>
              </a:ext>
            </a:extLst>
          </p:cNvPr>
          <p:cNvSpPr/>
          <p:nvPr/>
        </p:nvSpPr>
        <p:spPr>
          <a:xfrm>
            <a:off x="530950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상온에이징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F0F5D-9A74-C349-A5B2-71D4E1668C27}"/>
              </a:ext>
            </a:extLst>
          </p:cNvPr>
          <p:cNvSpPr/>
          <p:nvPr/>
        </p:nvSpPr>
        <p:spPr>
          <a:xfrm>
            <a:off x="2168408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고온에이징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B490EF-C20D-D145-BD50-F74A45C0D46E}"/>
              </a:ext>
            </a:extLst>
          </p:cNvPr>
          <p:cNvSpPr/>
          <p:nvPr/>
        </p:nvSpPr>
        <p:spPr>
          <a:xfrm>
            <a:off x="3805866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상온에이징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1AB1942-E3D5-134A-A0B9-E238B4A8B0A0}"/>
              </a:ext>
            </a:extLst>
          </p:cNvPr>
          <p:cNvSpPr/>
          <p:nvPr/>
        </p:nvSpPr>
        <p:spPr>
          <a:xfrm>
            <a:off x="3648773" y="1118892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F491BF-11D1-854B-B05D-7EC45582958D}"/>
              </a:ext>
            </a:extLst>
          </p:cNvPr>
          <p:cNvSpPr/>
          <p:nvPr/>
        </p:nvSpPr>
        <p:spPr>
          <a:xfrm>
            <a:off x="2008357" y="1118892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396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343E2-D7D5-9B49-92F2-809174459F92}"/>
              </a:ext>
            </a:extLst>
          </p:cNvPr>
          <p:cNvSpPr txBox="1"/>
          <p:nvPr/>
        </p:nvSpPr>
        <p:spPr>
          <a:xfrm>
            <a:off x="1734206" y="1172640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불량여부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AAF69-182B-4D41-A18E-A8DA1F0C2C94}"/>
              </a:ext>
            </a:extLst>
          </p:cNvPr>
          <p:cNvSpPr txBox="1"/>
          <p:nvPr/>
        </p:nvSpPr>
        <p:spPr>
          <a:xfrm>
            <a:off x="7591246" y="1190445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1AA32-AF94-D34E-9B2D-B3EDB02798A4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c2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54D822-D22E-C64D-81DF-5B68FFDC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8555"/>
            <a:ext cx="4189203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2898A-CF8D-1A46-83BF-56181C41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70" y="2114052"/>
            <a:ext cx="4205532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18EFA-1AB6-BA48-8E90-FB334083946C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307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343E2-D7D5-9B49-92F2-809174459F92}"/>
              </a:ext>
            </a:extLst>
          </p:cNvPr>
          <p:cNvSpPr txBox="1"/>
          <p:nvPr/>
        </p:nvSpPr>
        <p:spPr>
          <a:xfrm>
            <a:off x="1734206" y="1172640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불량여부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AAF69-182B-4D41-A18E-A8DA1F0C2C94}"/>
              </a:ext>
            </a:extLst>
          </p:cNvPr>
          <p:cNvSpPr txBox="1"/>
          <p:nvPr/>
        </p:nvSpPr>
        <p:spPr>
          <a:xfrm>
            <a:off x="7591246" y="1190445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1AA32-AF94-D34E-9B2D-B3EDB02798A4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c3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6ED5A-4911-0B44-9D6B-8ACE5096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5" y="2114052"/>
            <a:ext cx="4116418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AD8A3-36C7-0640-9670-32A6FD80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33" y="2114052"/>
            <a:ext cx="4130022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1F4CA-E6E6-8545-8FBF-4C3F7A4821A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828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343E2-D7D5-9B49-92F2-809174459F92}"/>
              </a:ext>
            </a:extLst>
          </p:cNvPr>
          <p:cNvSpPr txBox="1"/>
          <p:nvPr/>
        </p:nvSpPr>
        <p:spPr>
          <a:xfrm>
            <a:off x="1734206" y="1172640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불량여부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AAF69-182B-4D41-A18E-A8DA1F0C2C94}"/>
              </a:ext>
            </a:extLst>
          </p:cNvPr>
          <p:cNvSpPr txBox="1"/>
          <p:nvPr/>
        </p:nvSpPr>
        <p:spPr>
          <a:xfrm>
            <a:off x="7591246" y="1190445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1AA32-AF94-D34E-9B2D-B3EDB02798A4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c4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15A52-20F3-F749-8210-7396FC4C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4" y="2114052"/>
            <a:ext cx="415366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17A15F-7F46-5B4B-9A92-DACC2443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5" y="2114052"/>
            <a:ext cx="406098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654B3-C805-E249-A603-797DAF4B4DF3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201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8AC91-AEF2-C64B-BDDC-335E6CEC7B0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1EFEC-D2A9-6E42-8BEB-16A5C009DB36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dc1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5435A-D319-2742-92DB-EEAD7A13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19" y="2340981"/>
            <a:ext cx="31205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1CBAF6-A729-A842-8503-A7DC816B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40" y="2155786"/>
            <a:ext cx="3036305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dc2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872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dc3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5258A-2278-0943-B95B-0065A639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48" y="2306256"/>
            <a:ext cx="4267659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717E7F-0068-CC43-B622-3D585D15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2306256"/>
            <a:ext cx="43070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267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67EC57-2FC6-144E-8F4C-9A16341B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16" y="2682267"/>
            <a:ext cx="2939721" cy="3429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36D2771-1BF8-2E42-B08D-5E5F6882E540}"/>
              </a:ext>
            </a:extLst>
          </p:cNvPr>
          <p:cNvSpPr/>
          <p:nvPr/>
        </p:nvSpPr>
        <p:spPr>
          <a:xfrm>
            <a:off x="53095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4.OCV1(</a:t>
            </a:r>
            <a:r>
              <a:rPr kumimoji="1" lang="ko-KR" altLang="en-US" sz="1400" dirty="0">
                <a:solidFill>
                  <a:schemeClr val="tx1"/>
                </a:solidFill>
              </a:rPr>
              <a:t>검사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0FF5C1-C562-B74B-A734-A4BE1203331B}"/>
              </a:ext>
            </a:extLst>
          </p:cNvPr>
          <p:cNvSpPr/>
          <p:nvPr/>
        </p:nvSpPr>
        <p:spPr>
          <a:xfrm>
            <a:off x="2105139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5.charge1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2AD99B-F4F7-BA46-B978-338F7F7E9F67}"/>
              </a:ext>
            </a:extLst>
          </p:cNvPr>
          <p:cNvSpPr/>
          <p:nvPr/>
        </p:nvSpPr>
        <p:spPr>
          <a:xfrm>
            <a:off x="3674816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6.decharge1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FCED4B-F3BC-A746-91FC-00EA86E9C19B}"/>
              </a:ext>
            </a:extLst>
          </p:cNvPr>
          <p:cNvSpPr/>
          <p:nvPr/>
        </p:nvSpPr>
        <p:spPr>
          <a:xfrm>
            <a:off x="530950" y="136127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11.charge4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A799-40F9-1541-AEE7-972020845A6F}"/>
              </a:ext>
            </a:extLst>
          </p:cNvPr>
          <p:cNvSpPr/>
          <p:nvPr/>
        </p:nvSpPr>
        <p:spPr>
          <a:xfrm>
            <a:off x="997549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10.decharge3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4E8C0-0A08-A84F-B2BE-EAE095D9DA1B}"/>
              </a:ext>
            </a:extLst>
          </p:cNvPr>
          <p:cNvSpPr/>
          <p:nvPr/>
        </p:nvSpPr>
        <p:spPr>
          <a:xfrm>
            <a:off x="8383847" y="5764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9.charge3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018019-6579-164D-AA23-80A7102AA610}"/>
              </a:ext>
            </a:extLst>
          </p:cNvPr>
          <p:cNvSpPr/>
          <p:nvPr/>
        </p:nvSpPr>
        <p:spPr>
          <a:xfrm>
            <a:off x="681417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8.decharge2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1C5A8-127A-A047-8042-9A487A41ED3F}"/>
              </a:ext>
            </a:extLst>
          </p:cNvPr>
          <p:cNvSpPr/>
          <p:nvPr/>
        </p:nvSpPr>
        <p:spPr>
          <a:xfrm>
            <a:off x="5244493" y="5764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7.charge2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D394F-ED70-2147-AA51-32FAA1B8C112}"/>
              </a:ext>
            </a:extLst>
          </p:cNvPr>
          <p:cNvSpPr/>
          <p:nvPr/>
        </p:nvSpPr>
        <p:spPr>
          <a:xfrm>
            <a:off x="2105139" y="136127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12.OCV2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166CBBCF-19D4-774B-A487-50E090379F52}"/>
              </a:ext>
            </a:extLst>
          </p:cNvPr>
          <p:cNvSpPr/>
          <p:nvPr/>
        </p:nvSpPr>
        <p:spPr>
          <a:xfrm>
            <a:off x="1984420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E14E9933-98F9-A44E-AD5A-7EAE81D446ED}"/>
              </a:ext>
            </a:extLst>
          </p:cNvPr>
          <p:cNvSpPr/>
          <p:nvPr/>
        </p:nvSpPr>
        <p:spPr>
          <a:xfrm>
            <a:off x="3547193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CFFB3102-6A7C-4A46-AFC9-BF77604BB309}"/>
              </a:ext>
            </a:extLst>
          </p:cNvPr>
          <p:cNvSpPr/>
          <p:nvPr/>
        </p:nvSpPr>
        <p:spPr>
          <a:xfrm>
            <a:off x="5121382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33794EBE-11C1-CF4A-9F35-6434D3DC3B87}"/>
              </a:ext>
            </a:extLst>
          </p:cNvPr>
          <p:cNvSpPr/>
          <p:nvPr/>
        </p:nvSpPr>
        <p:spPr>
          <a:xfrm>
            <a:off x="6698759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E4A1BE50-BD25-644F-B126-79184AC815C6}"/>
              </a:ext>
            </a:extLst>
          </p:cNvPr>
          <p:cNvSpPr/>
          <p:nvPr/>
        </p:nvSpPr>
        <p:spPr>
          <a:xfrm>
            <a:off x="8258008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D163B3D6-7D4B-2444-B9A2-5F81F98FC8BC}"/>
              </a:ext>
            </a:extLst>
          </p:cNvPr>
          <p:cNvSpPr/>
          <p:nvPr/>
        </p:nvSpPr>
        <p:spPr>
          <a:xfrm>
            <a:off x="9830413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5FA4B8F-E319-0C49-84FD-2D7F41CB7084}"/>
              </a:ext>
            </a:extLst>
          </p:cNvPr>
          <p:cNvSpPr/>
          <p:nvPr/>
        </p:nvSpPr>
        <p:spPr>
          <a:xfrm>
            <a:off x="1984420" y="1493627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203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ko-KR" altLang="en-US" dirty="0" err="1"/>
              <a:t>종료전류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9D886A-C87E-7145-8101-5BF5C6D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2954438"/>
            <a:ext cx="420184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1F45C0-EA81-8244-9191-D0212C9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42" y="2954438"/>
            <a:ext cx="425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5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1CBAF6-A729-A842-8503-A7DC816B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06" y="2144211"/>
            <a:ext cx="3036305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64C05-8ED4-C942-B12E-682584BAFD10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4E7FA-3249-F443-81FF-3D871A00DDC1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dc2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375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92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5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77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12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7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667FA-4144-9942-B3F6-10BE331EB8B7}"/>
              </a:ext>
            </a:extLst>
          </p:cNvPr>
          <p:cNvSpPr/>
          <p:nvPr/>
        </p:nvSpPr>
        <p:spPr>
          <a:xfrm>
            <a:off x="272157" y="45156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13.PG1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E91A2-95B6-0D4B-8CA3-A1600E17D711}"/>
              </a:ext>
            </a:extLst>
          </p:cNvPr>
          <p:cNvSpPr/>
          <p:nvPr/>
        </p:nvSpPr>
        <p:spPr>
          <a:xfrm>
            <a:off x="1976023" y="46621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14.PC1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39C1DA45-F5A6-CC4E-B678-4AAE3CD8AB12}"/>
              </a:ext>
            </a:extLst>
          </p:cNvPr>
          <p:cNvSpPr/>
          <p:nvPr/>
        </p:nvSpPr>
        <p:spPr>
          <a:xfrm>
            <a:off x="1784790" y="583917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8BED0-50F8-1740-8190-582D81BD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57" y="2567532"/>
            <a:ext cx="557019" cy="33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21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5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23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421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75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6BA165-8767-124E-8262-8D7429588EB6}"/>
              </a:ext>
            </a:extLst>
          </p:cNvPr>
          <p:cNvSpPr/>
          <p:nvPr/>
        </p:nvSpPr>
        <p:spPr>
          <a:xfrm>
            <a:off x="525579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15.sa1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810605-62DA-5D42-BC1C-160DADE34FB7}"/>
              </a:ext>
            </a:extLst>
          </p:cNvPr>
          <p:cNvSpPr/>
          <p:nvPr/>
        </p:nvSpPr>
        <p:spPr>
          <a:xfrm>
            <a:off x="6814170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19.sa3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AABD87-67B0-ED43-9382-868EAA39C604}"/>
              </a:ext>
            </a:extLst>
          </p:cNvPr>
          <p:cNvSpPr/>
          <p:nvPr/>
        </p:nvSpPr>
        <p:spPr>
          <a:xfrm>
            <a:off x="8383847" y="52363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20.socv3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BC02C-4AF2-1247-B5DB-F60E260E3EF8}"/>
              </a:ext>
            </a:extLst>
          </p:cNvPr>
          <p:cNvSpPr/>
          <p:nvPr/>
        </p:nvSpPr>
        <p:spPr>
          <a:xfrm>
            <a:off x="9965799" y="52363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21.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특성측정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F2D44-F85C-6E42-82AC-995A43BA71CA}"/>
              </a:ext>
            </a:extLst>
          </p:cNvPr>
          <p:cNvSpPr/>
          <p:nvPr/>
        </p:nvSpPr>
        <p:spPr>
          <a:xfrm>
            <a:off x="2107531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16.socv1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763202-AB5A-1C41-9985-E417655D2AF9}"/>
              </a:ext>
            </a:extLst>
          </p:cNvPr>
          <p:cNvSpPr/>
          <p:nvPr/>
        </p:nvSpPr>
        <p:spPr>
          <a:xfrm>
            <a:off x="3674816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17.sa2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36DCC-F06A-854E-B1EC-8F181DE19212}"/>
              </a:ext>
            </a:extLst>
          </p:cNvPr>
          <p:cNvSpPr/>
          <p:nvPr/>
        </p:nvSpPr>
        <p:spPr>
          <a:xfrm>
            <a:off x="5244493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18.socv2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C532E283-DD57-C84C-AF48-D47ACC753F4A}"/>
              </a:ext>
            </a:extLst>
          </p:cNvPr>
          <p:cNvSpPr/>
          <p:nvPr/>
        </p:nvSpPr>
        <p:spPr>
          <a:xfrm>
            <a:off x="1984420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018B9BC1-E981-E545-AD81-1CA377F20D01}"/>
              </a:ext>
            </a:extLst>
          </p:cNvPr>
          <p:cNvSpPr/>
          <p:nvPr/>
        </p:nvSpPr>
        <p:spPr>
          <a:xfrm>
            <a:off x="3547193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27EF14E-52FB-E845-9974-2D9F621B4642}"/>
              </a:ext>
            </a:extLst>
          </p:cNvPr>
          <p:cNvSpPr/>
          <p:nvPr/>
        </p:nvSpPr>
        <p:spPr>
          <a:xfrm>
            <a:off x="5121382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0EA233-E2F0-BC4F-8744-BEAC09274537}"/>
              </a:ext>
            </a:extLst>
          </p:cNvPr>
          <p:cNvSpPr/>
          <p:nvPr/>
        </p:nvSpPr>
        <p:spPr>
          <a:xfrm>
            <a:off x="6698759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C5589A7-30DF-8B46-83A8-E311BE8EDF32}"/>
              </a:ext>
            </a:extLst>
          </p:cNvPr>
          <p:cNvSpPr/>
          <p:nvPr/>
        </p:nvSpPr>
        <p:spPr>
          <a:xfrm>
            <a:off x="8258008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F7C7DD8C-970F-3549-9382-EC946C17AEF8}"/>
              </a:ext>
            </a:extLst>
          </p:cNvPr>
          <p:cNvSpPr/>
          <p:nvPr/>
        </p:nvSpPr>
        <p:spPr>
          <a:xfrm>
            <a:off x="9830413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1B721A-882F-434C-A5E8-1A81492E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2946" y="2152291"/>
            <a:ext cx="3437050" cy="3429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C2CD9F-62CA-5D41-BC82-1B2E02DCF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04" y="2152291"/>
            <a:ext cx="3445194" cy="3429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6F15CC-6983-8F43-BFFA-0777F030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97" y="2152290"/>
            <a:ext cx="3424971" cy="3429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9EF411-456E-D349-BB3C-40AEBD263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978" y="2152289"/>
            <a:ext cx="341288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8E79-1E99-FC47-8356-2D43F382A2EA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  </a:t>
            </a:r>
            <a:r>
              <a:rPr kumimoji="1" lang="ko-KR" altLang="en-US" dirty="0" err="1"/>
              <a:t>열별</a:t>
            </a:r>
            <a:r>
              <a:rPr kumimoji="1" lang="ko-KR" altLang="en-US" dirty="0"/>
              <a:t> 불량률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A0750-945E-FE4F-BA89-1F40C4706A64}"/>
              </a:ext>
            </a:extLst>
          </p:cNvPr>
          <p:cNvSpPr/>
          <p:nvPr/>
        </p:nvSpPr>
        <p:spPr>
          <a:xfrm>
            <a:off x="530950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상온에이징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F0F5D-9A74-C349-A5B2-71D4E1668C27}"/>
              </a:ext>
            </a:extLst>
          </p:cNvPr>
          <p:cNvSpPr/>
          <p:nvPr/>
        </p:nvSpPr>
        <p:spPr>
          <a:xfrm>
            <a:off x="2168408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고온에이징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B490EF-C20D-D145-BD50-F74A45C0D46E}"/>
              </a:ext>
            </a:extLst>
          </p:cNvPr>
          <p:cNvSpPr/>
          <p:nvPr/>
        </p:nvSpPr>
        <p:spPr>
          <a:xfrm>
            <a:off x="3805866" y="98654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3.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상온에이징</a:t>
            </a:r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1AB1942-E3D5-134A-A0B9-E238B4A8B0A0}"/>
              </a:ext>
            </a:extLst>
          </p:cNvPr>
          <p:cNvSpPr/>
          <p:nvPr/>
        </p:nvSpPr>
        <p:spPr>
          <a:xfrm>
            <a:off x="3648773" y="1118892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F491BF-11D1-854B-B05D-7EC45582958D}"/>
              </a:ext>
            </a:extLst>
          </p:cNvPr>
          <p:cNvSpPr/>
          <p:nvPr/>
        </p:nvSpPr>
        <p:spPr>
          <a:xfrm>
            <a:off x="2008357" y="1118892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8EEC56-10D4-494A-A9AD-DC9F4B26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2310108"/>
            <a:ext cx="2219484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46EA33-C4C1-7A45-BF9F-808F2AE6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45" y="2310108"/>
            <a:ext cx="1002821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5D149C-FF1B-8E49-A491-300F367FE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208" y="2310108"/>
            <a:ext cx="22173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6D2771-1BF8-2E42-B08D-5E5F6882E540}"/>
              </a:ext>
            </a:extLst>
          </p:cNvPr>
          <p:cNvSpPr/>
          <p:nvPr/>
        </p:nvSpPr>
        <p:spPr>
          <a:xfrm>
            <a:off x="53095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4.OCV1(</a:t>
            </a:r>
            <a:r>
              <a:rPr kumimoji="1" lang="ko-KR" altLang="en-US" sz="1400" dirty="0">
                <a:solidFill>
                  <a:schemeClr val="tx1"/>
                </a:solidFill>
              </a:rPr>
              <a:t>검사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0FF5C1-C562-B74B-A734-A4BE1203331B}"/>
              </a:ext>
            </a:extLst>
          </p:cNvPr>
          <p:cNvSpPr/>
          <p:nvPr/>
        </p:nvSpPr>
        <p:spPr>
          <a:xfrm>
            <a:off x="2105139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5.charge1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2AD99B-F4F7-BA46-B978-338F7F7E9F67}"/>
              </a:ext>
            </a:extLst>
          </p:cNvPr>
          <p:cNvSpPr/>
          <p:nvPr/>
        </p:nvSpPr>
        <p:spPr>
          <a:xfrm>
            <a:off x="3674816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6.decharge1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FCED4B-F3BC-A746-91FC-00EA86E9C19B}"/>
              </a:ext>
            </a:extLst>
          </p:cNvPr>
          <p:cNvSpPr/>
          <p:nvPr/>
        </p:nvSpPr>
        <p:spPr>
          <a:xfrm>
            <a:off x="530950" y="136127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11.charge4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A799-40F9-1541-AEE7-972020845A6F}"/>
              </a:ext>
            </a:extLst>
          </p:cNvPr>
          <p:cNvSpPr/>
          <p:nvPr/>
        </p:nvSpPr>
        <p:spPr>
          <a:xfrm>
            <a:off x="997549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10.decharge3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4E8C0-0A08-A84F-B2BE-EAE095D9DA1B}"/>
              </a:ext>
            </a:extLst>
          </p:cNvPr>
          <p:cNvSpPr/>
          <p:nvPr/>
        </p:nvSpPr>
        <p:spPr>
          <a:xfrm>
            <a:off x="8383847" y="5764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9.charge3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018019-6579-164D-AA23-80A7102AA610}"/>
              </a:ext>
            </a:extLst>
          </p:cNvPr>
          <p:cNvSpPr/>
          <p:nvPr/>
        </p:nvSpPr>
        <p:spPr>
          <a:xfrm>
            <a:off x="6814170" y="5952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8.decharge2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1C5A8-127A-A047-8042-9A487A41ED3F}"/>
              </a:ext>
            </a:extLst>
          </p:cNvPr>
          <p:cNvSpPr/>
          <p:nvPr/>
        </p:nvSpPr>
        <p:spPr>
          <a:xfrm>
            <a:off x="5244493" y="576423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7.charge2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D394F-ED70-2147-AA51-32FAA1B8C112}"/>
              </a:ext>
            </a:extLst>
          </p:cNvPr>
          <p:cNvSpPr/>
          <p:nvPr/>
        </p:nvSpPr>
        <p:spPr>
          <a:xfrm>
            <a:off x="2105139" y="136127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12.OCV2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166CBBCF-19D4-774B-A487-50E090379F52}"/>
              </a:ext>
            </a:extLst>
          </p:cNvPr>
          <p:cNvSpPr/>
          <p:nvPr/>
        </p:nvSpPr>
        <p:spPr>
          <a:xfrm>
            <a:off x="1984420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E14E9933-98F9-A44E-AD5A-7EAE81D446ED}"/>
              </a:ext>
            </a:extLst>
          </p:cNvPr>
          <p:cNvSpPr/>
          <p:nvPr/>
        </p:nvSpPr>
        <p:spPr>
          <a:xfrm>
            <a:off x="3547193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CFFB3102-6A7C-4A46-AFC9-BF77604BB309}"/>
              </a:ext>
            </a:extLst>
          </p:cNvPr>
          <p:cNvSpPr/>
          <p:nvPr/>
        </p:nvSpPr>
        <p:spPr>
          <a:xfrm>
            <a:off x="5121382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33794EBE-11C1-CF4A-9F35-6434D3DC3B87}"/>
              </a:ext>
            </a:extLst>
          </p:cNvPr>
          <p:cNvSpPr/>
          <p:nvPr/>
        </p:nvSpPr>
        <p:spPr>
          <a:xfrm>
            <a:off x="6698759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E4A1BE50-BD25-644F-B126-79184AC815C6}"/>
              </a:ext>
            </a:extLst>
          </p:cNvPr>
          <p:cNvSpPr/>
          <p:nvPr/>
        </p:nvSpPr>
        <p:spPr>
          <a:xfrm>
            <a:off x="8258008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D163B3D6-7D4B-2444-B9A2-5F81F98FC8BC}"/>
              </a:ext>
            </a:extLst>
          </p:cNvPr>
          <p:cNvSpPr/>
          <p:nvPr/>
        </p:nvSpPr>
        <p:spPr>
          <a:xfrm>
            <a:off x="9830413" y="746733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5FA4B8F-E319-0C49-84FD-2D7F41CB7084}"/>
              </a:ext>
            </a:extLst>
          </p:cNvPr>
          <p:cNvSpPr/>
          <p:nvPr/>
        </p:nvSpPr>
        <p:spPr>
          <a:xfrm>
            <a:off x="1984420" y="1493627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B30E9C7-C548-AB41-914C-35442B1B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02" y="2240521"/>
            <a:ext cx="38713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667FA-4144-9942-B3F6-10BE331EB8B7}"/>
              </a:ext>
            </a:extLst>
          </p:cNvPr>
          <p:cNvSpPr/>
          <p:nvPr/>
        </p:nvSpPr>
        <p:spPr>
          <a:xfrm>
            <a:off x="272157" y="45156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13.PG1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E91A2-95B6-0D4B-8CA3-A1600E17D711}"/>
              </a:ext>
            </a:extLst>
          </p:cNvPr>
          <p:cNvSpPr/>
          <p:nvPr/>
        </p:nvSpPr>
        <p:spPr>
          <a:xfrm>
            <a:off x="1976023" y="466214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14.PC1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39C1DA45-F5A6-CC4E-B678-4AAE3CD8AB12}"/>
              </a:ext>
            </a:extLst>
          </p:cNvPr>
          <p:cNvSpPr/>
          <p:nvPr/>
        </p:nvSpPr>
        <p:spPr>
          <a:xfrm>
            <a:off x="1784790" y="583917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65806-8776-B940-BDCD-4A871AA0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1" y="1714500"/>
            <a:ext cx="27310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6BA165-8767-124E-8262-8D7429588EB6}"/>
              </a:ext>
            </a:extLst>
          </p:cNvPr>
          <p:cNvSpPr/>
          <p:nvPr/>
        </p:nvSpPr>
        <p:spPr>
          <a:xfrm>
            <a:off x="525579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15.sa1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810605-62DA-5D42-BC1C-160DADE34FB7}"/>
              </a:ext>
            </a:extLst>
          </p:cNvPr>
          <p:cNvSpPr/>
          <p:nvPr/>
        </p:nvSpPr>
        <p:spPr>
          <a:xfrm>
            <a:off x="6814170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19.sa3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AABD87-67B0-ED43-9382-868EAA39C604}"/>
              </a:ext>
            </a:extLst>
          </p:cNvPr>
          <p:cNvSpPr/>
          <p:nvPr/>
        </p:nvSpPr>
        <p:spPr>
          <a:xfrm>
            <a:off x="8383847" y="52363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20.socv3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BC02C-4AF2-1247-B5DB-F60E260E3EF8}"/>
              </a:ext>
            </a:extLst>
          </p:cNvPr>
          <p:cNvSpPr/>
          <p:nvPr/>
        </p:nvSpPr>
        <p:spPr>
          <a:xfrm>
            <a:off x="9965799" y="52363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21.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특성측정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F2D44-F85C-6E42-82AC-995A43BA71CA}"/>
              </a:ext>
            </a:extLst>
          </p:cNvPr>
          <p:cNvSpPr/>
          <p:nvPr/>
        </p:nvSpPr>
        <p:spPr>
          <a:xfrm>
            <a:off x="2107531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16.socv1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763202-AB5A-1C41-9985-E417655D2AF9}"/>
              </a:ext>
            </a:extLst>
          </p:cNvPr>
          <p:cNvSpPr/>
          <p:nvPr/>
        </p:nvSpPr>
        <p:spPr>
          <a:xfrm>
            <a:off x="3674816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17.sa2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36DCC-F06A-854E-B1EC-8F181DE19212}"/>
              </a:ext>
            </a:extLst>
          </p:cNvPr>
          <p:cNvSpPr/>
          <p:nvPr/>
        </p:nvSpPr>
        <p:spPr>
          <a:xfrm>
            <a:off x="5244493" y="528759"/>
            <a:ext cx="14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18.socv2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C532E283-DD57-C84C-AF48-D47ACC753F4A}"/>
              </a:ext>
            </a:extLst>
          </p:cNvPr>
          <p:cNvSpPr/>
          <p:nvPr/>
        </p:nvSpPr>
        <p:spPr>
          <a:xfrm>
            <a:off x="1984420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018B9BC1-E981-E545-AD81-1CA377F20D01}"/>
              </a:ext>
            </a:extLst>
          </p:cNvPr>
          <p:cNvSpPr/>
          <p:nvPr/>
        </p:nvSpPr>
        <p:spPr>
          <a:xfrm>
            <a:off x="3547193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27EF14E-52FB-E845-9974-2D9F621B4642}"/>
              </a:ext>
            </a:extLst>
          </p:cNvPr>
          <p:cNvSpPr/>
          <p:nvPr/>
        </p:nvSpPr>
        <p:spPr>
          <a:xfrm>
            <a:off x="5121382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0EA233-E2F0-BC4F-8744-BEAC09274537}"/>
              </a:ext>
            </a:extLst>
          </p:cNvPr>
          <p:cNvSpPr/>
          <p:nvPr/>
        </p:nvSpPr>
        <p:spPr>
          <a:xfrm>
            <a:off x="6698759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C5589A7-30DF-8B46-83A8-E311BE8EDF32}"/>
              </a:ext>
            </a:extLst>
          </p:cNvPr>
          <p:cNvSpPr/>
          <p:nvPr/>
        </p:nvSpPr>
        <p:spPr>
          <a:xfrm>
            <a:off x="8258008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F7C7DD8C-970F-3549-9382-EC946C17AEF8}"/>
              </a:ext>
            </a:extLst>
          </p:cNvPr>
          <p:cNvSpPr/>
          <p:nvPr/>
        </p:nvSpPr>
        <p:spPr>
          <a:xfrm>
            <a:off x="9830413" y="652288"/>
            <a:ext cx="123111" cy="2753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3DBA15-257B-FD4A-9364-4BCF7FC2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5892" y="2039112"/>
            <a:ext cx="2913423" cy="3429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A17A24-D356-454A-ADB6-F9C5F70D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11" y="2039836"/>
            <a:ext cx="2913422" cy="34282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64BF5E-AD0F-0141-B84C-6D8C1EFB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85" y="2039112"/>
            <a:ext cx="2892711" cy="3429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A9E9CE-21F2-BF49-A3E8-7F66D7E8D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847" y="2039112"/>
            <a:ext cx="29148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2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8E79-1E99-FC47-8356-2D43F382A2EA}"/>
              </a:ext>
            </a:extLst>
          </p:cNvPr>
          <p:cNvSpPr txBox="1"/>
          <p:nvPr/>
        </p:nvSpPr>
        <p:spPr>
          <a:xfrm>
            <a:off x="283779" y="231228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충방전</a:t>
            </a:r>
            <a:r>
              <a:rPr kumimoji="1" lang="ko-KR" altLang="en-US" dirty="0"/>
              <a:t> 공정 </a:t>
            </a:r>
            <a:r>
              <a:rPr kumimoji="1" lang="en-US" altLang="ko-KR" dirty="0" err="1"/>
              <a:t>capa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260AC-6391-1541-AF30-6DDD1773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887028"/>
            <a:ext cx="4092156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343E2-D7D5-9B49-92F2-809174459F92}"/>
              </a:ext>
            </a:extLst>
          </p:cNvPr>
          <p:cNvSpPr txBox="1"/>
          <p:nvPr/>
        </p:nvSpPr>
        <p:spPr>
          <a:xfrm>
            <a:off x="1734206" y="1172640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불량여부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E2B71-B2F5-0B43-8228-B0DB49B9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16" y="1887028"/>
            <a:ext cx="4220936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AAF69-182B-4D41-A18E-A8DA1F0C2C94}"/>
              </a:ext>
            </a:extLst>
          </p:cNvPr>
          <p:cNvSpPr txBox="1"/>
          <p:nvPr/>
        </p:nvSpPr>
        <p:spPr>
          <a:xfrm>
            <a:off x="7591246" y="1190445"/>
            <a:ext cx="19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불량률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1AA32-AF94-D34E-9B2D-B3EDB02798A4}"/>
              </a:ext>
            </a:extLst>
          </p:cNvPr>
          <p:cNvSpPr txBox="1"/>
          <p:nvPr/>
        </p:nvSpPr>
        <p:spPr>
          <a:xfrm>
            <a:off x="633984" y="853440"/>
            <a:ext cx="110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1947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244</Words>
  <Application>Microsoft Macintosh PowerPoint</Application>
  <PresentationFormat>와이드스크린</PresentationFormat>
  <Paragraphs>82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단디</dc:creator>
  <cp:lastModifiedBy>이 단디</cp:lastModifiedBy>
  <cp:revision>9</cp:revision>
  <dcterms:created xsi:type="dcterms:W3CDTF">2021-05-30T13:32:14Z</dcterms:created>
  <dcterms:modified xsi:type="dcterms:W3CDTF">2021-06-01T13:48:33Z</dcterms:modified>
</cp:coreProperties>
</file>