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56" r:id="rId6"/>
    <p:sldId id="260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9966"/>
    <a:srgbClr val="FF66CC"/>
    <a:srgbClr val="FF0066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78" autoAdjust="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61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1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F9F-EEF5-4220-813D-5874963E0C64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2B3F-A8D8-4E2F-994F-B98DC81C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AEDD1-9D3A-4489-A814-70A55E15DAE4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3EBF-5B59-4EC0-A3E1-D9033E10E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bg1">
                  <a:alpha val="60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 userDrawn="1"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 userDrawn="1"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bg1">
                  <a:alpha val="60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</p:spTree>
    <p:extLst>
      <p:ext uri="{BB962C8B-B14F-4D97-AF65-F5344CB8AC3E}">
        <p14:creationId xmlns:p14="http://schemas.microsoft.com/office/powerpoint/2010/main" val="19923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6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0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2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defRPr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36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46860" y="2207907"/>
            <a:ext cx="6050280" cy="308194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20796" y="6583987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37104" y="6583987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 algn="dist"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2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11680" y="868680"/>
            <a:ext cx="5120640" cy="5120640"/>
            <a:chOff x="2011680" y="868680"/>
            <a:chExt cx="5120640" cy="5120640"/>
          </a:xfrm>
        </p:grpSpPr>
        <p:sp>
          <p:nvSpPr>
            <p:cNvPr id="8" name="타원 7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2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4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8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2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4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72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82040" y="1845296"/>
            <a:ext cx="6979920" cy="380717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37104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59246" y="6569809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128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3300"/>
            <a:ext cx="7886700" cy="5397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540499"/>
            <a:ext cx="3086100" cy="161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dist" defTabSz="457200" rtl="0" eaLnBrk="1" latinLnBrk="0" hangingPunct="1">
              <a:defRPr lang="en-US" altLang="ko-KR" sz="8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540499"/>
            <a:ext cx="247650" cy="16192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marL="0" algn="dist" defTabSz="457200" rtl="0" eaLnBrk="1" latinLnBrk="0" hangingPunct="1">
              <a:defRPr lang="ko-KR" altLang="en-US" sz="9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9F9314-92F9-42C0-9DE6-CD430EC8C18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52" r:id="rId5"/>
    <p:sldLayoutId id="2147483656" r:id="rId6"/>
    <p:sldLayoutId id="2147483653" r:id="rId7"/>
    <p:sldLayoutId id="2147483657" r:id="rId8"/>
  </p:sldLayoutIdLst>
  <p:hf sldNum="0" hdr="0" dt="0"/>
  <p:txStyles>
    <p:titleStyle>
      <a:lvl1pPr algn="dist" defTabSz="914400" rtl="0" eaLnBrk="1" latinLnBrk="1" hangingPunct="1">
        <a:lnSpc>
          <a:spcPct val="90000"/>
        </a:lnSpc>
        <a:spcBef>
          <a:spcPct val="0"/>
        </a:spcBef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DIGITAL</a:t>
            </a:r>
            <a:br>
              <a:rPr lang="en-US" altLang="ko-KR" dirty="0"/>
            </a:br>
            <a:r>
              <a:rPr lang="en-US" altLang="ko-KR" dirty="0"/>
              <a:t>VINYL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01759" y="3056794"/>
            <a:ext cx="905540" cy="801844"/>
          </a:xfrm>
        </p:spPr>
        <p:txBody>
          <a:bodyPr/>
          <a:lstStyle/>
          <a:p>
            <a:r>
              <a:rPr lang="en-US" altLang="ko-KR" dirty="0"/>
              <a:t>DESIGNED BY</a:t>
            </a:r>
          </a:p>
          <a:p>
            <a:r>
              <a:rPr lang="en-US" altLang="ko-KR" dirty="0"/>
              <a:t>L@RGO</a:t>
            </a:r>
          </a:p>
          <a:p>
            <a:r>
              <a:rPr lang="en-US" altLang="ko-KR" dirty="0"/>
              <a:t>ADSTORE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825559" y="3056794"/>
            <a:ext cx="0" cy="8018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7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</a:p>
          <a:p>
            <a:r>
              <a:rPr lang="en-US" altLang="ko-KR" dirty="0"/>
              <a:t>FUTURE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COMPLEX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ANALOG LP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ART</a:t>
            </a:r>
            <a:endParaRPr lang="ko-KR" altLang="en-US" dirty="0"/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ADSTOREPOST.COM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ADSTOREPOST PPT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4900" y="2330243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DIGITAL</a:t>
            </a:r>
          </a:p>
          <a:p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5" b="50000"/>
          <a:stretch/>
        </p:blipFill>
        <p:spPr>
          <a:xfrm>
            <a:off x="-18870" y="2894391"/>
            <a:ext cx="9181740" cy="1112520"/>
          </a:xfrm>
          <a:prstGeom prst="rect">
            <a:avLst/>
          </a:prstGeom>
        </p:spPr>
      </p:pic>
      <p:sp>
        <p:nvSpPr>
          <p:cNvPr id="17" name="내용 개체 틀 6"/>
          <p:cNvSpPr txBox="1">
            <a:spLocks/>
          </p:cNvSpPr>
          <p:nvPr/>
        </p:nvSpPr>
        <p:spPr>
          <a:xfrm>
            <a:off x="1100942" y="4074282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4470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0" b="7832"/>
          <a:stretch/>
        </p:blipFill>
        <p:spPr>
          <a:xfrm>
            <a:off x="-19050" y="1056696"/>
            <a:ext cx="9182100" cy="4420733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 TEMPLATE TYPE 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ADSTORE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85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825559" y="3056794"/>
            <a:ext cx="0" cy="80184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371226" y="2713115"/>
            <a:ext cx="1303455" cy="1453888"/>
          </a:xfrm>
        </p:spPr>
        <p:txBody>
          <a:bodyPr/>
          <a:lstStyle/>
          <a:p>
            <a:r>
              <a:rPr lang="en-US" altLang="ko-KR" dirty="0"/>
              <a:t>DIGITAL</a:t>
            </a:r>
            <a:br>
              <a:rPr lang="en-US" altLang="ko-KR" dirty="0"/>
            </a:b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4967967" y="3047536"/>
            <a:ext cx="846292" cy="785045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dirty="0"/>
              <a:t>DESIGNED BY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L@RGO-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ADSTORE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9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05"/>
    </mc:Choice>
    <mc:Fallback xmlns="">
      <p:transition spd="slow" advTm="211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</a:p>
          <a:p>
            <a:r>
              <a:rPr lang="en-US" altLang="ko-KR" dirty="0"/>
              <a:t>FUTURE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COMPLEX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ANALOG LP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ART</a:t>
            </a:r>
            <a:endParaRPr lang="ko-KR" altLang="en-US" dirty="0"/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ADSTOREPOST.COM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ADSTOREPOST PPT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</a:p>
        </p:txBody>
      </p:sp>
      <p:sp>
        <p:nvSpPr>
          <p:cNvPr id="11" name="부제목 10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4" name="내용 개체 틀 6"/>
          <p:cNvSpPr txBox="1">
            <a:spLocks/>
          </p:cNvSpPr>
          <p:nvPr/>
        </p:nvSpPr>
        <p:spPr>
          <a:xfrm>
            <a:off x="1100942" y="2399091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ko-KR" sz="1200" spc="600" dirty="0">
                <a:latin typeface="+mj-lt"/>
                <a:ea typeface="+mj-ea"/>
                <a:cs typeface="+mj-cs"/>
              </a:rPr>
              <a:t>MUSIC FROM ANYWHERE</a:t>
            </a:r>
            <a:endParaRPr lang="ko-KR" altLang="en-US" sz="1200" spc="600" dirty="0">
              <a:latin typeface="+mj-lt"/>
              <a:ea typeface="+mj-ea"/>
              <a:cs typeface="+mj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5" b="50000"/>
          <a:stretch/>
        </p:blipFill>
        <p:spPr>
          <a:xfrm>
            <a:off x="-18870" y="2894391"/>
            <a:ext cx="9181740" cy="1112520"/>
          </a:xfrm>
          <a:prstGeom prst="rect">
            <a:avLst/>
          </a:prstGeom>
        </p:spPr>
      </p:pic>
      <p:sp>
        <p:nvSpPr>
          <p:cNvPr id="16" name="내용 개체 틀 6"/>
          <p:cNvSpPr txBox="1">
            <a:spLocks/>
          </p:cNvSpPr>
          <p:nvPr/>
        </p:nvSpPr>
        <p:spPr>
          <a:xfrm>
            <a:off x="1100942" y="4074282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8992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내용 개체 틀 1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6" b="13106"/>
          <a:stretch/>
        </p:blipFill>
        <p:spPr>
          <a:xfrm>
            <a:off x="0" y="1113815"/>
            <a:ext cx="9144000" cy="4497020"/>
          </a:xfrm>
        </p:spPr>
      </p:pic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ADSTORE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04964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Kelson Sans"/>
        <a:ea typeface="Noto Sans CJK KR Medium"/>
        <a:cs typeface=""/>
      </a:majorFont>
      <a:minorFont>
        <a:latin typeface="Kelson Sans"/>
        <a:ea typeface="Noto Sans CJK KR 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105</Words>
  <Application>Microsoft Office PowerPoint</Application>
  <PresentationFormat>화면 슬라이드 쇼(4:3)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CJK KR Medium</vt:lpstr>
      <vt:lpstr>Noto Sans CJK KR Thin</vt:lpstr>
      <vt:lpstr>맑은 고딕</vt:lpstr>
      <vt:lpstr>Arial</vt:lpstr>
      <vt:lpstr>Kelson Sans</vt:lpstr>
      <vt:lpstr>Office 테마</vt:lpstr>
      <vt:lpstr>DIGITAL VINYL</vt:lpstr>
      <vt:lpstr>INDEX</vt:lpstr>
      <vt:lpstr>ADSTOREPOST PPT</vt:lpstr>
      <vt:lpstr>PT TEMPLATE TYPE 2 - DESIGNED BY L@RGO / ADSTORE</vt:lpstr>
      <vt:lpstr>DIGITAL VINYL-</vt:lpstr>
      <vt:lpstr>INDEX</vt:lpstr>
      <vt:lpstr>ADSTOREPOST PPT</vt:lpstr>
      <vt:lpstr>PT TEMPLATE TYPE2 - DESIGNED BY L@RGO / ADSTORE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</dc:creator>
  <cp:lastModifiedBy>largo</cp:lastModifiedBy>
  <cp:revision>108</cp:revision>
  <dcterms:created xsi:type="dcterms:W3CDTF">2016-11-02T13:15:29Z</dcterms:created>
  <dcterms:modified xsi:type="dcterms:W3CDTF">2016-11-09T21:30:09Z</dcterms:modified>
</cp:coreProperties>
</file>