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75" r:id="rId9"/>
    <p:sldId id="267" r:id="rId10"/>
    <p:sldId id="276" r:id="rId11"/>
    <p:sldId id="262" r:id="rId12"/>
    <p:sldId id="263" r:id="rId13"/>
    <p:sldId id="264" r:id="rId14"/>
    <p:sldId id="266" r:id="rId15"/>
    <p:sldId id="265" r:id="rId16"/>
    <p:sldId id="268" r:id="rId17"/>
    <p:sldId id="269" r:id="rId18"/>
    <p:sldId id="274" r:id="rId19"/>
    <p:sldId id="270" r:id="rId20"/>
    <p:sldId id="277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73F64-2901-4F3A-85AC-68A72CA43E73}">
          <p14:sldIdLst>
            <p14:sldId id="256"/>
            <p14:sldId id="257"/>
            <p14:sldId id="258"/>
          </p14:sldIdLst>
        </p14:section>
        <p14:section name="제목 없는 구역" id="{CBDFD9C4-6107-43FD-9FDC-767108F9EE04}">
          <p14:sldIdLst>
            <p14:sldId id="260"/>
            <p14:sldId id="275"/>
            <p14:sldId id="267"/>
            <p14:sldId id="276"/>
            <p14:sldId id="262"/>
            <p14:sldId id="263"/>
            <p14:sldId id="264"/>
            <p14:sldId id="266"/>
            <p14:sldId id="265"/>
            <p14:sldId id="268"/>
            <p14:sldId id="269"/>
            <p14:sldId id="274"/>
            <p14:sldId id="270"/>
            <p14:sldId id="27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pos="66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551"/>
        <p:guide pos="66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백성빈" userId="7c11fe11-8b7d-46f5-9a54-f9a6ee3160dd" providerId="ADAL" clId="{063DD121-1A30-4500-9802-E54849CC7B30}"/>
    <pc:docChg chg="undo custSel addSld delSld modSld sldOrd modSection">
      <pc:chgData name="백성빈" userId="7c11fe11-8b7d-46f5-9a54-f9a6ee3160dd" providerId="ADAL" clId="{063DD121-1A30-4500-9802-E54849CC7B30}" dt="2021-06-10T22:12:42.812" v="8967" actId="20577"/>
      <pc:docMkLst>
        <pc:docMk/>
      </pc:docMkLst>
      <pc:sldChg chg="delSp modSp">
        <pc:chgData name="백성빈" userId="7c11fe11-8b7d-46f5-9a54-f9a6ee3160dd" providerId="ADAL" clId="{063DD121-1A30-4500-9802-E54849CC7B30}" dt="2021-06-10T21:55:48.766" v="8822" actId="1076"/>
        <pc:sldMkLst>
          <pc:docMk/>
          <pc:sldMk cId="709356495" sldId="256"/>
        </pc:sldMkLst>
        <pc:spChg chg="mod">
          <ac:chgData name="백성빈" userId="7c11fe11-8b7d-46f5-9a54-f9a6ee3160dd" providerId="ADAL" clId="{063DD121-1A30-4500-9802-E54849CC7B30}" dt="2021-06-10T21:55:45.393" v="8820" actId="20577"/>
          <ac:spMkLst>
            <pc:docMk/>
            <pc:sldMk cId="709356495" sldId="256"/>
            <ac:spMk id="2" creationId="{CDEEE468-FFBE-468E-8FFB-E377AC514AEB}"/>
          </ac:spMkLst>
        </pc:spChg>
        <pc:spChg chg="mod">
          <ac:chgData name="백성빈" userId="7c11fe11-8b7d-46f5-9a54-f9a6ee3160dd" providerId="ADAL" clId="{063DD121-1A30-4500-9802-E54849CC7B30}" dt="2021-06-10T21:55:48.766" v="8822" actId="1076"/>
          <ac:spMkLst>
            <pc:docMk/>
            <pc:sldMk cId="709356495" sldId="256"/>
            <ac:spMk id="3" creationId="{B3B31FFB-29A2-49B6-9187-9A4901DB3488}"/>
          </ac:spMkLst>
        </pc:spChg>
        <pc:spChg chg="del mod">
          <ac:chgData name="백성빈" userId="7c11fe11-8b7d-46f5-9a54-f9a6ee3160dd" providerId="ADAL" clId="{063DD121-1A30-4500-9802-E54849CC7B30}" dt="2021-06-10T21:55:47.034" v="8821" actId="478"/>
          <ac:spMkLst>
            <pc:docMk/>
            <pc:sldMk cId="709356495" sldId="256"/>
            <ac:spMk id="4" creationId="{D717D5D6-D813-4DEA-8B24-EEE880614211}"/>
          </ac:spMkLst>
        </pc:spChg>
      </pc:sldChg>
      <pc:sldChg chg="modSp">
        <pc:chgData name="백성빈" userId="7c11fe11-8b7d-46f5-9a54-f9a6ee3160dd" providerId="ADAL" clId="{063DD121-1A30-4500-9802-E54849CC7B30}" dt="2021-06-10T21:49:33.755" v="8805" actId="20577"/>
        <pc:sldMkLst>
          <pc:docMk/>
          <pc:sldMk cId="44049098" sldId="257"/>
        </pc:sldMkLst>
        <pc:spChg chg="mod">
          <ac:chgData name="백성빈" userId="7c11fe11-8b7d-46f5-9a54-f9a6ee3160dd" providerId="ADAL" clId="{063DD121-1A30-4500-9802-E54849CC7B30}" dt="2021-06-10T21:49:33.755" v="8805" actId="20577"/>
          <ac:spMkLst>
            <pc:docMk/>
            <pc:sldMk cId="44049098" sldId="257"/>
            <ac:spMk id="3" creationId="{864AD3BB-75D5-4914-800C-2CEA2D78BB6C}"/>
          </ac:spMkLst>
        </pc:spChg>
      </pc:sldChg>
      <pc:sldChg chg="modSp">
        <pc:chgData name="백성빈" userId="7c11fe11-8b7d-46f5-9a54-f9a6ee3160dd" providerId="ADAL" clId="{063DD121-1A30-4500-9802-E54849CC7B30}" dt="2021-06-10T22:12:42.812" v="8967" actId="20577"/>
        <pc:sldMkLst>
          <pc:docMk/>
          <pc:sldMk cId="3879831765" sldId="258"/>
        </pc:sldMkLst>
        <pc:spChg chg="mod">
          <ac:chgData name="백성빈" userId="7c11fe11-8b7d-46f5-9a54-f9a6ee3160dd" providerId="ADAL" clId="{063DD121-1A30-4500-9802-E54849CC7B30}" dt="2021-06-10T22:12:42.812" v="8967" actId="20577"/>
          <ac:spMkLst>
            <pc:docMk/>
            <pc:sldMk cId="3879831765" sldId="258"/>
            <ac:spMk id="3" creationId="{B6F1152D-BD12-49DD-B273-A9ABC8B7821C}"/>
          </ac:spMkLst>
        </pc:spChg>
      </pc:sldChg>
      <pc:sldChg chg="modSp del">
        <pc:chgData name="백성빈" userId="7c11fe11-8b7d-46f5-9a54-f9a6ee3160dd" providerId="ADAL" clId="{063DD121-1A30-4500-9802-E54849CC7B30}" dt="2021-06-10T20:28:24.048" v="5598" actId="2696"/>
        <pc:sldMkLst>
          <pc:docMk/>
          <pc:sldMk cId="2004584561" sldId="259"/>
        </pc:sldMkLst>
        <pc:spChg chg="mod">
          <ac:chgData name="백성빈" userId="7c11fe11-8b7d-46f5-9a54-f9a6ee3160dd" providerId="ADAL" clId="{063DD121-1A30-4500-9802-E54849CC7B30}" dt="2021-06-10T18:03:35.285" v="205" actId="20577"/>
          <ac:spMkLst>
            <pc:docMk/>
            <pc:sldMk cId="2004584561" sldId="259"/>
            <ac:spMk id="2" creationId="{2B93DC6D-04AF-4786-AFAF-C96953FA779D}"/>
          </ac:spMkLst>
        </pc:spChg>
        <pc:spChg chg="mod">
          <ac:chgData name="백성빈" userId="7c11fe11-8b7d-46f5-9a54-f9a6ee3160dd" providerId="ADAL" clId="{063DD121-1A30-4500-9802-E54849CC7B30}" dt="2021-06-10T18:06:59.661" v="754" actId="20577"/>
          <ac:spMkLst>
            <pc:docMk/>
            <pc:sldMk cId="2004584561" sldId="259"/>
            <ac:spMk id="3" creationId="{FE4B81B0-352B-4726-950D-37DE2735F7DB}"/>
          </ac:spMkLst>
        </pc:spChg>
      </pc:sldChg>
      <pc:sldChg chg="addSp delSp modSp">
        <pc:chgData name="백성빈" userId="7c11fe11-8b7d-46f5-9a54-f9a6ee3160dd" providerId="ADAL" clId="{063DD121-1A30-4500-9802-E54849CC7B30}" dt="2021-06-10T22:00:29.340" v="8851" actId="6549"/>
        <pc:sldMkLst>
          <pc:docMk/>
          <pc:sldMk cId="4177128250" sldId="260"/>
        </pc:sldMkLst>
        <pc:spChg chg="mod">
          <ac:chgData name="백성빈" userId="7c11fe11-8b7d-46f5-9a54-f9a6ee3160dd" providerId="ADAL" clId="{063DD121-1A30-4500-9802-E54849CC7B30}" dt="2021-06-10T18:01:01.205" v="65" actId="20577"/>
          <ac:spMkLst>
            <pc:docMk/>
            <pc:sldMk cId="4177128250" sldId="260"/>
            <ac:spMk id="2" creationId="{D852297A-5581-4017-9E1D-FFF01F1A45F9}"/>
          </ac:spMkLst>
        </pc:spChg>
        <pc:spChg chg="del mod">
          <ac:chgData name="백성빈" userId="7c11fe11-8b7d-46f5-9a54-f9a6ee3160dd" providerId="ADAL" clId="{063DD121-1A30-4500-9802-E54849CC7B30}" dt="2021-06-10T18:01:14.970" v="107" actId="478"/>
          <ac:spMkLst>
            <pc:docMk/>
            <pc:sldMk cId="4177128250" sldId="260"/>
            <ac:spMk id="3" creationId="{5F227E1F-C3D4-422C-A44B-C6261D34C66C}"/>
          </ac:spMkLst>
        </pc:spChg>
        <pc:spChg chg="add del mod">
          <ac:chgData name="백성빈" userId="7c11fe11-8b7d-46f5-9a54-f9a6ee3160dd" providerId="ADAL" clId="{063DD121-1A30-4500-9802-E54849CC7B30}" dt="2021-06-10T18:01:19.161" v="108"/>
          <ac:spMkLst>
            <pc:docMk/>
            <pc:sldMk cId="4177128250" sldId="260"/>
            <ac:spMk id="5" creationId="{6833B32C-EAF6-403D-91AC-0AA589B88CCF}"/>
          </ac:spMkLst>
        </pc:spChg>
        <pc:spChg chg="add mod">
          <ac:chgData name="백성빈" userId="7c11fe11-8b7d-46f5-9a54-f9a6ee3160dd" providerId="ADAL" clId="{063DD121-1A30-4500-9802-E54849CC7B30}" dt="2021-06-10T22:00:29.340" v="8851" actId="6549"/>
          <ac:spMkLst>
            <pc:docMk/>
            <pc:sldMk cId="4177128250" sldId="260"/>
            <ac:spMk id="6" creationId="{0EFE7095-9712-43B7-ADD4-633A8D54AD6B}"/>
          </ac:spMkLst>
        </pc:spChg>
        <pc:spChg chg="add del mod">
          <ac:chgData name="백성빈" userId="7c11fe11-8b7d-46f5-9a54-f9a6ee3160dd" providerId="ADAL" clId="{063DD121-1A30-4500-9802-E54849CC7B30}" dt="2021-06-10T18:02:51.780" v="174"/>
          <ac:spMkLst>
            <pc:docMk/>
            <pc:sldMk cId="4177128250" sldId="260"/>
            <ac:spMk id="7" creationId="{5511AD9D-05DC-45B5-B0CA-E46E774338FD}"/>
          </ac:spMkLst>
        </pc:spChg>
        <pc:spChg chg="add del mod">
          <ac:chgData name="백성빈" userId="7c11fe11-8b7d-46f5-9a54-f9a6ee3160dd" providerId="ADAL" clId="{063DD121-1A30-4500-9802-E54849CC7B30}" dt="2021-06-10T18:02:50.004" v="173"/>
          <ac:spMkLst>
            <pc:docMk/>
            <pc:sldMk cId="4177128250" sldId="260"/>
            <ac:spMk id="8" creationId="{08411BB6-C1DC-44E7-8339-81CABF2B9F88}"/>
          </ac:spMkLst>
        </pc:spChg>
        <pc:spChg chg="add del mod">
          <ac:chgData name="백성빈" userId="7c11fe11-8b7d-46f5-9a54-f9a6ee3160dd" providerId="ADAL" clId="{063DD121-1A30-4500-9802-E54849CC7B30}" dt="2021-06-10T18:02:50.004" v="173"/>
          <ac:spMkLst>
            <pc:docMk/>
            <pc:sldMk cId="4177128250" sldId="260"/>
            <ac:spMk id="9" creationId="{FDEE1488-B079-4325-9C5A-1AA8B9B1A37C}"/>
          </ac:spMkLst>
        </pc:spChg>
        <pc:spChg chg="add del mod">
          <ac:chgData name="백성빈" userId="7c11fe11-8b7d-46f5-9a54-f9a6ee3160dd" providerId="ADAL" clId="{063DD121-1A30-4500-9802-E54849CC7B30}" dt="2021-06-10T18:02:50.004" v="173"/>
          <ac:spMkLst>
            <pc:docMk/>
            <pc:sldMk cId="4177128250" sldId="260"/>
            <ac:spMk id="10" creationId="{DC0B97B4-E151-4600-88D6-7261511930CA}"/>
          </ac:spMkLst>
        </pc:spChg>
        <pc:spChg chg="add del mod">
          <ac:chgData name="백성빈" userId="7c11fe11-8b7d-46f5-9a54-f9a6ee3160dd" providerId="ADAL" clId="{063DD121-1A30-4500-9802-E54849CC7B30}" dt="2021-06-10T18:03:07.204" v="192" actId="478"/>
          <ac:spMkLst>
            <pc:docMk/>
            <pc:sldMk cId="4177128250" sldId="260"/>
            <ac:spMk id="11" creationId="{C476303A-4A57-4C9B-8373-5A684B62030D}"/>
          </ac:spMkLst>
        </pc:spChg>
        <pc:picChg chg="add mod">
          <ac:chgData name="백성빈" userId="7c11fe11-8b7d-46f5-9a54-f9a6ee3160dd" providerId="ADAL" clId="{063DD121-1A30-4500-9802-E54849CC7B30}" dt="2021-06-10T20:45:48.290" v="6884" actId="1076"/>
          <ac:picMkLst>
            <pc:docMk/>
            <pc:sldMk cId="4177128250" sldId="260"/>
            <ac:picMk id="12" creationId="{A4038041-C643-4329-A4F8-1C13EEABDBA4}"/>
          </ac:picMkLst>
        </pc:picChg>
        <pc:picChg chg="add mod">
          <ac:chgData name="백성빈" userId="7c11fe11-8b7d-46f5-9a54-f9a6ee3160dd" providerId="ADAL" clId="{063DD121-1A30-4500-9802-E54849CC7B30}" dt="2021-06-10T20:45:47.154" v="6883" actId="1076"/>
          <ac:picMkLst>
            <pc:docMk/>
            <pc:sldMk cId="4177128250" sldId="260"/>
            <ac:picMk id="13" creationId="{FDDAAD06-5A4C-4111-8F4F-F34EC337D897}"/>
          </ac:picMkLst>
        </pc:picChg>
      </pc:sldChg>
      <pc:sldChg chg="modSp add del">
        <pc:chgData name="백성빈" userId="7c11fe11-8b7d-46f5-9a54-f9a6ee3160dd" providerId="ADAL" clId="{063DD121-1A30-4500-9802-E54849CC7B30}" dt="2021-06-10T20:35:29.077" v="6400" actId="2696"/>
        <pc:sldMkLst>
          <pc:docMk/>
          <pc:sldMk cId="286629433" sldId="261"/>
        </pc:sldMkLst>
        <pc:spChg chg="mod">
          <ac:chgData name="백성빈" userId="7c11fe11-8b7d-46f5-9a54-f9a6ee3160dd" providerId="ADAL" clId="{063DD121-1A30-4500-9802-E54849CC7B30}" dt="2021-06-10T18:07:51.428" v="768" actId="20577"/>
          <ac:spMkLst>
            <pc:docMk/>
            <pc:sldMk cId="286629433" sldId="261"/>
            <ac:spMk id="2" creationId="{C7EB10C3-FBCF-46EA-83DE-FCE21C201007}"/>
          </ac:spMkLst>
        </pc:spChg>
        <pc:spChg chg="mod">
          <ac:chgData name="백성빈" userId="7c11fe11-8b7d-46f5-9a54-f9a6ee3160dd" providerId="ADAL" clId="{063DD121-1A30-4500-9802-E54849CC7B30}" dt="2021-06-10T18:10:15.074" v="1384" actId="20577"/>
          <ac:spMkLst>
            <pc:docMk/>
            <pc:sldMk cId="286629433" sldId="261"/>
            <ac:spMk id="3" creationId="{C663EB3E-DA15-4580-AEC9-2B9E2B36A8AB}"/>
          </ac:spMkLst>
        </pc:spChg>
      </pc:sldChg>
      <pc:sldChg chg="modSp add">
        <pc:chgData name="백성빈" userId="7c11fe11-8b7d-46f5-9a54-f9a6ee3160dd" providerId="ADAL" clId="{063DD121-1A30-4500-9802-E54849CC7B30}" dt="2021-06-10T22:02:37.328" v="8898" actId="113"/>
        <pc:sldMkLst>
          <pc:docMk/>
          <pc:sldMk cId="1388508664" sldId="262"/>
        </pc:sldMkLst>
        <pc:spChg chg="mod">
          <ac:chgData name="백성빈" userId="7c11fe11-8b7d-46f5-9a54-f9a6ee3160dd" providerId="ADAL" clId="{063DD121-1A30-4500-9802-E54849CC7B30}" dt="2021-06-10T18:13:28.742" v="1436" actId="20577"/>
          <ac:spMkLst>
            <pc:docMk/>
            <pc:sldMk cId="1388508664" sldId="262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2:02:37.328" v="8898" actId="113"/>
          <ac:spMkLst>
            <pc:docMk/>
            <pc:sldMk cId="1388508664" sldId="262"/>
            <ac:spMk id="3" creationId="{60879E40-0F73-43C1-94EA-5C51EFE41FA6}"/>
          </ac:spMkLst>
        </pc:spChg>
      </pc:sldChg>
      <pc:sldChg chg="addSp delSp modSp add">
        <pc:chgData name="백성빈" userId="7c11fe11-8b7d-46f5-9a54-f9a6ee3160dd" providerId="ADAL" clId="{063DD121-1A30-4500-9802-E54849CC7B30}" dt="2021-06-10T19:38:06.164" v="2204" actId="115"/>
        <pc:sldMkLst>
          <pc:docMk/>
          <pc:sldMk cId="435970923" sldId="263"/>
        </pc:sldMkLst>
        <pc:spChg chg="mod">
          <ac:chgData name="백성빈" userId="7c11fe11-8b7d-46f5-9a54-f9a6ee3160dd" providerId="ADAL" clId="{063DD121-1A30-4500-9802-E54849CC7B30}" dt="2021-06-10T18:14:30.974" v="1805" actId="20577"/>
          <ac:spMkLst>
            <pc:docMk/>
            <pc:sldMk cId="435970923" sldId="263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19:38:06.164" v="2204" actId="115"/>
          <ac:spMkLst>
            <pc:docMk/>
            <pc:sldMk cId="435970923" sldId="263"/>
            <ac:spMk id="3" creationId="{60879E40-0F73-43C1-94EA-5C51EFE41FA6}"/>
          </ac:spMkLst>
        </pc:spChg>
        <pc:spChg chg="add del">
          <ac:chgData name="백성빈" userId="7c11fe11-8b7d-46f5-9a54-f9a6ee3160dd" providerId="ADAL" clId="{063DD121-1A30-4500-9802-E54849CC7B30}" dt="2021-06-10T18:15:23.565" v="1813"/>
          <ac:spMkLst>
            <pc:docMk/>
            <pc:sldMk cId="435970923" sldId="263"/>
            <ac:spMk id="5" creationId="{37A40182-EFF3-4005-8398-967029DF7544}"/>
          </ac:spMkLst>
        </pc:spChg>
        <pc:spChg chg="add mod">
          <ac:chgData name="백성빈" userId="7c11fe11-8b7d-46f5-9a54-f9a6ee3160dd" providerId="ADAL" clId="{063DD121-1A30-4500-9802-E54849CC7B30}" dt="2021-06-10T18:15:50.950" v="1870" actId="20577"/>
          <ac:spMkLst>
            <pc:docMk/>
            <pc:sldMk cId="435970923" sldId="263"/>
            <ac:spMk id="6" creationId="{3BA5ACE0-9B3C-406D-BDC7-7992C4A3BD88}"/>
          </ac:spMkLst>
        </pc:spChg>
        <pc:picChg chg="add del mod">
          <ac:chgData name="백성빈" userId="7c11fe11-8b7d-46f5-9a54-f9a6ee3160dd" providerId="ADAL" clId="{063DD121-1A30-4500-9802-E54849CC7B30}" dt="2021-06-10T18:16:23.829" v="1876" actId="478"/>
          <ac:picMkLst>
            <pc:docMk/>
            <pc:sldMk cId="435970923" sldId="263"/>
            <ac:picMk id="4" creationId="{99AC5E47-C245-43C1-BE34-6BB8DEB6C187}"/>
          </ac:picMkLst>
        </pc:picChg>
        <pc:picChg chg="add mod">
          <ac:chgData name="백성빈" userId="7c11fe11-8b7d-46f5-9a54-f9a6ee3160dd" providerId="ADAL" clId="{063DD121-1A30-4500-9802-E54849CC7B30}" dt="2021-06-10T18:16:29.658" v="1879" actId="1076"/>
          <ac:picMkLst>
            <pc:docMk/>
            <pc:sldMk cId="435970923" sldId="263"/>
            <ac:picMk id="7" creationId="{7589D953-54B4-4937-A61B-0621AA6BABA5}"/>
          </ac:picMkLst>
        </pc:picChg>
        <pc:picChg chg="add del">
          <ac:chgData name="백성빈" userId="7c11fe11-8b7d-46f5-9a54-f9a6ee3160dd" providerId="ADAL" clId="{063DD121-1A30-4500-9802-E54849CC7B30}" dt="2021-06-10T18:14:57.105" v="1807"/>
          <ac:picMkLst>
            <pc:docMk/>
            <pc:sldMk cId="435970923" sldId="263"/>
            <ac:picMk id="2050" creationId="{11BC2F2E-87B1-4E4A-974E-805AA4C7BF29}"/>
          </ac:picMkLst>
        </pc:picChg>
        <pc:picChg chg="add del">
          <ac:chgData name="백성빈" userId="7c11fe11-8b7d-46f5-9a54-f9a6ee3160dd" providerId="ADAL" clId="{063DD121-1A30-4500-9802-E54849CC7B30}" dt="2021-06-10T18:15:01.191" v="1809"/>
          <ac:picMkLst>
            <pc:docMk/>
            <pc:sldMk cId="435970923" sldId="263"/>
            <ac:picMk id="2052" creationId="{24690F8A-AA28-43E7-9455-1C28E5E00627}"/>
          </ac:picMkLst>
        </pc:picChg>
        <pc:picChg chg="add del">
          <ac:chgData name="백성빈" userId="7c11fe11-8b7d-46f5-9a54-f9a6ee3160dd" providerId="ADAL" clId="{063DD121-1A30-4500-9802-E54849CC7B30}" dt="2021-06-10T18:26:04.406" v="2071"/>
          <ac:picMkLst>
            <pc:docMk/>
            <pc:sldMk cId="435970923" sldId="263"/>
            <ac:picMk id="2054" creationId="{FA7E2679-0F34-4AA5-801F-6332415AD2EA}"/>
          </ac:picMkLst>
        </pc:picChg>
      </pc:sldChg>
      <pc:sldChg chg="addSp delSp modSp add">
        <pc:chgData name="백성빈" userId="7c11fe11-8b7d-46f5-9a54-f9a6ee3160dd" providerId="ADAL" clId="{063DD121-1A30-4500-9802-E54849CC7B30}" dt="2021-06-10T21:03:06.796" v="7170" actId="113"/>
        <pc:sldMkLst>
          <pc:docMk/>
          <pc:sldMk cId="3121624504" sldId="264"/>
        </pc:sldMkLst>
        <pc:spChg chg="mod">
          <ac:chgData name="백성빈" userId="7c11fe11-8b7d-46f5-9a54-f9a6ee3160dd" providerId="ADAL" clId="{063DD121-1A30-4500-9802-E54849CC7B30}" dt="2021-06-10T18:26:10.407" v="2087" actId="20577"/>
          <ac:spMkLst>
            <pc:docMk/>
            <pc:sldMk cId="3121624504" sldId="264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1:03:06.796" v="7170" actId="113"/>
          <ac:spMkLst>
            <pc:docMk/>
            <pc:sldMk cId="3121624504" sldId="264"/>
            <ac:spMk id="3" creationId="{60879E40-0F73-43C1-94EA-5C51EFE41FA6}"/>
          </ac:spMkLst>
        </pc:spChg>
        <pc:spChg chg="del">
          <ac:chgData name="백성빈" userId="7c11fe11-8b7d-46f5-9a54-f9a6ee3160dd" providerId="ADAL" clId="{063DD121-1A30-4500-9802-E54849CC7B30}" dt="2021-06-10T20:42:19.222" v="6676" actId="478"/>
          <ac:spMkLst>
            <pc:docMk/>
            <pc:sldMk cId="3121624504" sldId="264"/>
            <ac:spMk id="6" creationId="{3BA5ACE0-9B3C-406D-BDC7-7992C4A3BD88}"/>
          </ac:spMkLst>
        </pc:spChg>
        <pc:picChg chg="add mod">
          <ac:chgData name="백성빈" userId="7c11fe11-8b7d-46f5-9a54-f9a6ee3160dd" providerId="ADAL" clId="{063DD121-1A30-4500-9802-E54849CC7B30}" dt="2021-06-10T20:49:50.751" v="7164" actId="1076"/>
          <ac:picMkLst>
            <pc:docMk/>
            <pc:sldMk cId="3121624504" sldId="264"/>
            <ac:picMk id="4" creationId="{DA8C1BCB-9C82-447E-87EA-3E90ECB49530}"/>
          </ac:picMkLst>
        </pc:picChg>
        <pc:picChg chg="del mod">
          <ac:chgData name="백성빈" userId="7c11fe11-8b7d-46f5-9a54-f9a6ee3160dd" providerId="ADAL" clId="{063DD121-1A30-4500-9802-E54849CC7B30}" dt="2021-06-10T18:26:31.886" v="2187" actId="478"/>
          <ac:picMkLst>
            <pc:docMk/>
            <pc:sldMk cId="3121624504" sldId="264"/>
            <ac:picMk id="7" creationId="{7589D953-54B4-4937-A61B-0621AA6BABA5}"/>
          </ac:picMkLst>
        </pc:picChg>
      </pc:sldChg>
      <pc:sldChg chg="delSp modSp add">
        <pc:chgData name="백성빈" userId="7c11fe11-8b7d-46f5-9a54-f9a6ee3160dd" providerId="ADAL" clId="{063DD121-1A30-4500-9802-E54849CC7B30}" dt="2021-06-10T21:03:42.608" v="7308" actId="6549"/>
        <pc:sldMkLst>
          <pc:docMk/>
          <pc:sldMk cId="368175689" sldId="265"/>
        </pc:sldMkLst>
        <pc:spChg chg="mod">
          <ac:chgData name="백성빈" userId="7c11fe11-8b7d-46f5-9a54-f9a6ee3160dd" providerId="ADAL" clId="{063DD121-1A30-4500-9802-E54849CC7B30}" dt="2021-06-10T19:39:11.818" v="2400" actId="20577"/>
          <ac:spMkLst>
            <pc:docMk/>
            <pc:sldMk cId="368175689" sldId="265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1:03:42.608" v="7308" actId="6549"/>
          <ac:spMkLst>
            <pc:docMk/>
            <pc:sldMk cId="368175689" sldId="265"/>
            <ac:spMk id="3" creationId="{60879E40-0F73-43C1-94EA-5C51EFE41FA6}"/>
          </ac:spMkLst>
        </pc:spChg>
        <pc:spChg chg="del">
          <ac:chgData name="백성빈" userId="7c11fe11-8b7d-46f5-9a54-f9a6ee3160dd" providerId="ADAL" clId="{063DD121-1A30-4500-9802-E54849CC7B30}" dt="2021-06-10T20:42:20.968" v="6677" actId="478"/>
          <ac:spMkLst>
            <pc:docMk/>
            <pc:sldMk cId="368175689" sldId="265"/>
            <ac:spMk id="6" creationId="{3BA5ACE0-9B3C-406D-BDC7-7992C4A3BD88}"/>
          </ac:spMkLst>
        </pc:spChg>
      </pc:sldChg>
      <pc:sldChg chg="addSp delSp modSp add">
        <pc:chgData name="백성빈" userId="7c11fe11-8b7d-46f5-9a54-f9a6ee3160dd" providerId="ADAL" clId="{063DD121-1A30-4500-9802-E54849CC7B30}" dt="2021-06-10T19:45:07.163" v="2840" actId="20577"/>
        <pc:sldMkLst>
          <pc:docMk/>
          <pc:sldMk cId="2039803372" sldId="266"/>
        </pc:sldMkLst>
        <pc:spChg chg="mod">
          <ac:chgData name="백성빈" userId="7c11fe11-8b7d-46f5-9a54-f9a6ee3160dd" providerId="ADAL" clId="{063DD121-1A30-4500-9802-E54849CC7B30}" dt="2021-06-10T19:41:11.947" v="2504" actId="20577"/>
          <ac:spMkLst>
            <pc:docMk/>
            <pc:sldMk cId="2039803372" sldId="266"/>
            <ac:spMk id="2" creationId="{748D1276-1440-4C0D-9609-01C9418FAC92}"/>
          </ac:spMkLst>
        </pc:spChg>
        <pc:spChg chg="mod">
          <ac:chgData name="백성빈" userId="7c11fe11-8b7d-46f5-9a54-f9a6ee3160dd" providerId="ADAL" clId="{063DD121-1A30-4500-9802-E54849CC7B30}" dt="2021-06-10T19:45:07.163" v="2840" actId="20577"/>
          <ac:spMkLst>
            <pc:docMk/>
            <pc:sldMk cId="2039803372" sldId="266"/>
            <ac:spMk id="3" creationId="{C71E83C6-8688-4945-97BA-F86E077B50FE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4" creationId="{4ECD3F8D-FE3F-4961-B246-009C3B3A3C8D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5" creationId="{DA0B4ECE-BA5C-4A4B-AD23-8FB5479F1FF3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6" creationId="{E037BEEE-3584-477F-93A6-A09B899C0AC7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7" creationId="{FD186487-4100-417A-8AC2-B546E5D094C8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8" creationId="{F643D668-C461-4789-A88C-A6C55F00484D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9" creationId="{EC108B34-CAD6-477A-8785-57796845D0EB}"/>
          </ac:spMkLst>
        </pc:spChg>
        <pc:cxnChg chg="add del mod">
          <ac:chgData name="백성빈" userId="7c11fe11-8b7d-46f5-9a54-f9a6ee3160dd" providerId="ADAL" clId="{063DD121-1A30-4500-9802-E54849CC7B30}" dt="2021-06-10T19:40:11.498" v="2463" actId="11529"/>
          <ac:cxnSpMkLst>
            <pc:docMk/>
            <pc:sldMk cId="2039803372" sldId="266"/>
            <ac:cxnSpMk id="11" creationId="{AF4294EA-633C-4BA9-82BA-BB60801094C7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13" creationId="{22B96727-F099-4399-B5A5-E38C652434B3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14" creationId="{BEBF0871-AA5B-441C-B696-BCF9CF16FBD9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17" creationId="{F7DAD90C-B767-4074-ACD8-050674ABE4E5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20" creationId="{1479BA39-2A97-476F-9317-F7A59CD24B1A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23" creationId="{80071D8F-E23B-4BE5-BED7-8014C56CDC0C}"/>
          </ac:cxnSpMkLst>
        </pc:cxnChg>
      </pc:sldChg>
      <pc:sldChg chg="addSp modSp add ord">
        <pc:chgData name="백성빈" userId="7c11fe11-8b7d-46f5-9a54-f9a6ee3160dd" providerId="ADAL" clId="{063DD121-1A30-4500-9802-E54849CC7B30}" dt="2021-06-10T22:01:58.003" v="8890" actId="113"/>
        <pc:sldMkLst>
          <pc:docMk/>
          <pc:sldMk cId="3982228520" sldId="267"/>
        </pc:sldMkLst>
        <pc:spChg chg="mod">
          <ac:chgData name="백성빈" userId="7c11fe11-8b7d-46f5-9a54-f9a6ee3160dd" providerId="ADAL" clId="{063DD121-1A30-4500-9802-E54849CC7B30}" dt="2021-06-10T20:35:31.134" v="6401" actId="20577"/>
          <ac:spMkLst>
            <pc:docMk/>
            <pc:sldMk cId="3982228520" sldId="267"/>
            <ac:spMk id="2" creationId="{F3210432-96AA-47FC-B839-FED5E0B9875A}"/>
          </ac:spMkLst>
        </pc:spChg>
        <pc:spChg chg="mod">
          <ac:chgData name="백성빈" userId="7c11fe11-8b7d-46f5-9a54-f9a6ee3160dd" providerId="ADAL" clId="{063DD121-1A30-4500-9802-E54849CC7B30}" dt="2021-06-10T22:01:58.003" v="8890" actId="113"/>
          <ac:spMkLst>
            <pc:docMk/>
            <pc:sldMk cId="3982228520" sldId="267"/>
            <ac:spMk id="3" creationId="{DD8F448D-BAD7-4E3C-8BC1-0E871200E3D3}"/>
          </ac:spMkLst>
        </pc:spChg>
        <pc:picChg chg="add mod">
          <ac:chgData name="백성빈" userId="7c11fe11-8b7d-46f5-9a54-f9a6ee3160dd" providerId="ADAL" clId="{063DD121-1A30-4500-9802-E54849CC7B30}" dt="2021-06-10T20:46:33.294" v="6915" actId="1076"/>
          <ac:picMkLst>
            <pc:docMk/>
            <pc:sldMk cId="3982228520" sldId="267"/>
            <ac:picMk id="4" creationId="{0030D150-65EA-46E0-B3AC-B7C9BB6D7B0A}"/>
          </ac:picMkLst>
        </pc:picChg>
      </pc:sldChg>
      <pc:sldChg chg="add del">
        <pc:chgData name="백성빈" userId="7c11fe11-8b7d-46f5-9a54-f9a6ee3160dd" providerId="ADAL" clId="{063DD121-1A30-4500-9802-E54849CC7B30}" dt="2021-06-10T19:49:50.880" v="3554" actId="2696"/>
        <pc:sldMkLst>
          <pc:docMk/>
          <pc:sldMk cId="2061424210" sldId="268"/>
        </pc:sldMkLst>
      </pc:sldChg>
      <pc:sldChg chg="delSp modSp add">
        <pc:chgData name="백성빈" userId="7c11fe11-8b7d-46f5-9a54-f9a6ee3160dd" providerId="ADAL" clId="{063DD121-1A30-4500-9802-E54849CC7B30}" dt="2021-06-10T22:04:45.867" v="8929" actId="20577"/>
        <pc:sldMkLst>
          <pc:docMk/>
          <pc:sldMk cId="3517540480" sldId="268"/>
        </pc:sldMkLst>
        <pc:spChg chg="mod">
          <ac:chgData name="백성빈" userId="7c11fe11-8b7d-46f5-9a54-f9a6ee3160dd" providerId="ADAL" clId="{063DD121-1A30-4500-9802-E54849CC7B30}" dt="2021-06-10T22:04:45.867" v="8929" actId="20577"/>
          <ac:spMkLst>
            <pc:docMk/>
            <pc:sldMk cId="3517540480" sldId="268"/>
            <ac:spMk id="3" creationId="{60879E40-0F73-43C1-94EA-5C51EFE41FA6}"/>
          </ac:spMkLst>
        </pc:spChg>
        <pc:spChg chg="del">
          <ac:chgData name="백성빈" userId="7c11fe11-8b7d-46f5-9a54-f9a6ee3160dd" providerId="ADAL" clId="{063DD121-1A30-4500-9802-E54849CC7B30}" dt="2021-06-10T20:42:22.321" v="6678" actId="478"/>
          <ac:spMkLst>
            <pc:docMk/>
            <pc:sldMk cId="3517540480" sldId="268"/>
            <ac:spMk id="6" creationId="{3BA5ACE0-9B3C-406D-BDC7-7992C4A3BD88}"/>
          </ac:spMkLst>
        </pc:spChg>
      </pc:sldChg>
      <pc:sldChg chg="addSp delSp modSp add">
        <pc:chgData name="백성빈" userId="7c11fe11-8b7d-46f5-9a54-f9a6ee3160dd" providerId="ADAL" clId="{063DD121-1A30-4500-9802-E54849CC7B30}" dt="2021-06-10T22:04:18.972" v="8924" actId="6549"/>
        <pc:sldMkLst>
          <pc:docMk/>
          <pc:sldMk cId="4251650622" sldId="269"/>
        </pc:sldMkLst>
        <pc:spChg chg="mod">
          <ac:chgData name="백성빈" userId="7c11fe11-8b7d-46f5-9a54-f9a6ee3160dd" providerId="ADAL" clId="{063DD121-1A30-4500-9802-E54849CC7B30}" dt="2021-06-10T20:07:38.060" v="4156" actId="6549"/>
          <ac:spMkLst>
            <pc:docMk/>
            <pc:sldMk cId="4251650622" sldId="269"/>
            <ac:spMk id="2" creationId="{D424BCDE-40A3-46BA-8763-7C4649855713}"/>
          </ac:spMkLst>
        </pc:spChg>
        <pc:spChg chg="mod">
          <ac:chgData name="백성빈" userId="7c11fe11-8b7d-46f5-9a54-f9a6ee3160dd" providerId="ADAL" clId="{063DD121-1A30-4500-9802-E54849CC7B30}" dt="2021-06-10T22:04:18.972" v="8924" actId="6549"/>
          <ac:spMkLst>
            <pc:docMk/>
            <pc:sldMk cId="4251650622" sldId="269"/>
            <ac:spMk id="3" creationId="{688515DE-85A2-4A11-94D8-6A5B7DC4CCC0}"/>
          </ac:spMkLst>
        </pc:spChg>
        <pc:picChg chg="add del">
          <ac:chgData name="백성빈" userId="7c11fe11-8b7d-46f5-9a54-f9a6ee3160dd" providerId="ADAL" clId="{063DD121-1A30-4500-9802-E54849CC7B30}" dt="2021-06-10T21:04:37.359" v="7422"/>
          <ac:picMkLst>
            <pc:docMk/>
            <pc:sldMk cId="4251650622" sldId="269"/>
            <ac:picMk id="4" creationId="{0B334302-7E4A-4C39-A8C5-B135B042E8CB}"/>
          </ac:picMkLst>
        </pc:picChg>
        <pc:picChg chg="add del">
          <ac:chgData name="백성빈" userId="7c11fe11-8b7d-46f5-9a54-f9a6ee3160dd" providerId="ADAL" clId="{063DD121-1A30-4500-9802-E54849CC7B30}" dt="2021-06-10T21:05:03.920" v="7537"/>
          <ac:picMkLst>
            <pc:docMk/>
            <pc:sldMk cId="4251650622" sldId="269"/>
            <ac:picMk id="5" creationId="{DCC7B2AC-0A05-4034-9E66-B0F371E0A6BE}"/>
          </ac:picMkLst>
        </pc:picChg>
        <pc:picChg chg="add del">
          <ac:chgData name="백성빈" userId="7c11fe11-8b7d-46f5-9a54-f9a6ee3160dd" providerId="ADAL" clId="{063DD121-1A30-4500-9802-E54849CC7B30}" dt="2021-06-10T21:05:05.088" v="7539"/>
          <ac:picMkLst>
            <pc:docMk/>
            <pc:sldMk cId="4251650622" sldId="269"/>
            <ac:picMk id="6" creationId="{C9F43132-2D97-4304-908E-FFCF95BC519E}"/>
          </ac:picMkLst>
        </pc:picChg>
        <pc:picChg chg="add mod">
          <ac:chgData name="백성빈" userId="7c11fe11-8b7d-46f5-9a54-f9a6ee3160dd" providerId="ADAL" clId="{063DD121-1A30-4500-9802-E54849CC7B30}" dt="2021-06-10T21:06:19.147" v="7548" actId="1076"/>
          <ac:picMkLst>
            <pc:docMk/>
            <pc:sldMk cId="4251650622" sldId="269"/>
            <ac:picMk id="7" creationId="{1246EFAF-94E5-4C5C-AA93-12BC77B9C234}"/>
          </ac:picMkLst>
        </pc:picChg>
        <pc:picChg chg="add mod">
          <ac:chgData name="백성빈" userId="7c11fe11-8b7d-46f5-9a54-f9a6ee3160dd" providerId="ADAL" clId="{063DD121-1A30-4500-9802-E54849CC7B30}" dt="2021-06-10T21:06:20.483" v="7549" actId="1076"/>
          <ac:picMkLst>
            <pc:docMk/>
            <pc:sldMk cId="4251650622" sldId="269"/>
            <ac:picMk id="8" creationId="{1F4675E9-2D44-4B57-9B80-37907D4B9E60}"/>
          </ac:picMkLst>
        </pc:picChg>
      </pc:sldChg>
      <pc:sldChg chg="delSp modSp add ord">
        <pc:chgData name="백성빈" userId="7c11fe11-8b7d-46f5-9a54-f9a6ee3160dd" providerId="ADAL" clId="{063DD121-1A30-4500-9802-E54849CC7B30}" dt="2021-06-10T21:46:00.751" v="8666"/>
        <pc:sldMkLst>
          <pc:docMk/>
          <pc:sldMk cId="3106682071" sldId="270"/>
        </pc:sldMkLst>
        <pc:spChg chg="mod">
          <ac:chgData name="백성빈" userId="7c11fe11-8b7d-46f5-9a54-f9a6ee3160dd" providerId="ADAL" clId="{063DD121-1A30-4500-9802-E54849CC7B30}" dt="2021-06-10T21:43:14.729" v="8165" actId="20577"/>
          <ac:spMkLst>
            <pc:docMk/>
            <pc:sldMk cId="3106682071" sldId="270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1:45:55.013" v="8665" actId="20577"/>
          <ac:spMkLst>
            <pc:docMk/>
            <pc:sldMk cId="3106682071" sldId="270"/>
            <ac:spMk id="3" creationId="{60879E40-0F73-43C1-94EA-5C51EFE41FA6}"/>
          </ac:spMkLst>
        </pc:spChg>
        <pc:spChg chg="del">
          <ac:chgData name="백성빈" userId="7c11fe11-8b7d-46f5-9a54-f9a6ee3160dd" providerId="ADAL" clId="{063DD121-1A30-4500-9802-E54849CC7B30}" dt="2021-06-10T20:42:26.990" v="6680" actId="478"/>
          <ac:spMkLst>
            <pc:docMk/>
            <pc:sldMk cId="3106682071" sldId="270"/>
            <ac:spMk id="6" creationId="{3BA5ACE0-9B3C-406D-BDC7-7992C4A3BD88}"/>
          </ac:spMkLst>
        </pc:spChg>
      </pc:sldChg>
      <pc:sldChg chg="modSp add del">
        <pc:chgData name="백성빈" userId="7c11fe11-8b7d-46f5-9a54-f9a6ee3160dd" providerId="ADAL" clId="{063DD121-1A30-4500-9802-E54849CC7B30}" dt="2021-06-10T21:42:17.697" v="8103" actId="2696"/>
        <pc:sldMkLst>
          <pc:docMk/>
          <pc:sldMk cId="3846173059" sldId="271"/>
        </pc:sldMkLst>
        <pc:spChg chg="mod">
          <ac:chgData name="백성빈" userId="7c11fe11-8b7d-46f5-9a54-f9a6ee3160dd" providerId="ADAL" clId="{063DD121-1A30-4500-9802-E54849CC7B30}" dt="2021-06-10T20:08:28.067" v="4277" actId="20577"/>
          <ac:spMkLst>
            <pc:docMk/>
            <pc:sldMk cId="3846173059" sldId="271"/>
            <ac:spMk id="2" creationId="{D424BCDE-40A3-46BA-8763-7C4649855713}"/>
          </ac:spMkLst>
        </pc:spChg>
      </pc:sldChg>
      <pc:sldChg chg="delSp add del">
        <pc:chgData name="백성빈" userId="7c11fe11-8b7d-46f5-9a54-f9a6ee3160dd" providerId="ADAL" clId="{063DD121-1A30-4500-9802-E54849CC7B30}" dt="2021-06-10T21:42:17.698" v="8104" actId="2696"/>
        <pc:sldMkLst>
          <pc:docMk/>
          <pc:sldMk cId="1785861414" sldId="272"/>
        </pc:sldMkLst>
        <pc:spChg chg="del">
          <ac:chgData name="백성빈" userId="7c11fe11-8b7d-46f5-9a54-f9a6ee3160dd" providerId="ADAL" clId="{063DD121-1A30-4500-9802-E54849CC7B30}" dt="2021-06-10T20:42:25.487" v="6679" actId="478"/>
          <ac:spMkLst>
            <pc:docMk/>
            <pc:sldMk cId="1785861414" sldId="272"/>
            <ac:spMk id="6" creationId="{3BA5ACE0-9B3C-406D-BDC7-7992C4A3BD88}"/>
          </ac:spMkLst>
        </pc:spChg>
      </pc:sldChg>
      <pc:sldChg chg="modSp add">
        <pc:chgData name="백성빈" userId="7c11fe11-8b7d-46f5-9a54-f9a6ee3160dd" providerId="ADAL" clId="{063DD121-1A30-4500-9802-E54849CC7B30}" dt="2021-06-10T22:12:07.795" v="8934" actId="20577"/>
        <pc:sldMkLst>
          <pc:docMk/>
          <pc:sldMk cId="4158539413" sldId="273"/>
        </pc:sldMkLst>
        <pc:spChg chg="mod">
          <ac:chgData name="백성빈" userId="7c11fe11-8b7d-46f5-9a54-f9a6ee3160dd" providerId="ADAL" clId="{063DD121-1A30-4500-9802-E54849CC7B30}" dt="2021-06-10T22:12:07.795" v="8934" actId="20577"/>
          <ac:spMkLst>
            <pc:docMk/>
            <pc:sldMk cId="4158539413" sldId="273"/>
            <ac:spMk id="2" creationId="{176F9AB5-9DB2-4324-9B33-C1FD23940C7F}"/>
          </ac:spMkLst>
        </pc:spChg>
        <pc:spChg chg="mod">
          <ac:chgData name="백성빈" userId="7c11fe11-8b7d-46f5-9a54-f9a6ee3160dd" providerId="ADAL" clId="{063DD121-1A30-4500-9802-E54849CC7B30}" dt="2021-06-10T21:33:41.650" v="7565" actId="20577"/>
          <ac:spMkLst>
            <pc:docMk/>
            <pc:sldMk cId="4158539413" sldId="273"/>
            <ac:spMk id="3" creationId="{BBA29DC4-754A-4866-BBEF-2C922D901216}"/>
          </ac:spMkLst>
        </pc:spChg>
      </pc:sldChg>
      <pc:sldChg chg="addSp delSp modSp add">
        <pc:chgData name="백성빈" userId="7c11fe11-8b7d-46f5-9a54-f9a6ee3160dd" providerId="ADAL" clId="{063DD121-1A30-4500-9802-E54849CC7B30}" dt="2021-06-10T21:33:59.225" v="7580" actId="20577"/>
        <pc:sldMkLst>
          <pc:docMk/>
          <pc:sldMk cId="2480993329" sldId="274"/>
        </pc:sldMkLst>
        <pc:spChg chg="mod">
          <ac:chgData name="백성빈" userId="7c11fe11-8b7d-46f5-9a54-f9a6ee3160dd" providerId="ADAL" clId="{063DD121-1A30-4500-9802-E54849CC7B30}" dt="2021-06-10T20:10:30.773" v="4529" actId="20577"/>
          <ac:spMkLst>
            <pc:docMk/>
            <pc:sldMk cId="2480993329" sldId="274"/>
            <ac:spMk id="2" creationId="{58BFF15D-D37B-4A4F-BE36-83B911C921F6}"/>
          </ac:spMkLst>
        </pc:spChg>
        <pc:spChg chg="del">
          <ac:chgData name="백성빈" userId="7c11fe11-8b7d-46f5-9a54-f9a6ee3160dd" providerId="ADAL" clId="{063DD121-1A30-4500-9802-E54849CC7B30}" dt="2021-06-10T20:10:16.634" v="4476"/>
          <ac:spMkLst>
            <pc:docMk/>
            <pc:sldMk cId="2480993329" sldId="274"/>
            <ac:spMk id="3" creationId="{503F50FD-3C4C-42C6-8E31-AA8CA02809D3}"/>
          </ac:spMkLst>
        </pc:spChg>
        <pc:spChg chg="add mod">
          <ac:chgData name="백성빈" userId="7c11fe11-8b7d-46f5-9a54-f9a6ee3160dd" providerId="ADAL" clId="{063DD121-1A30-4500-9802-E54849CC7B30}" dt="2021-06-10T21:33:59.225" v="7580" actId="20577"/>
          <ac:spMkLst>
            <pc:docMk/>
            <pc:sldMk cId="2480993329" sldId="274"/>
            <ac:spMk id="6" creationId="{AFE64255-CA2C-487D-9C68-63188A62ACD8}"/>
          </ac:spMkLst>
        </pc:spChg>
        <pc:picChg chg="add del">
          <ac:chgData name="백성빈" userId="7c11fe11-8b7d-46f5-9a54-f9a6ee3160dd" providerId="ADAL" clId="{063DD121-1A30-4500-9802-E54849CC7B30}" dt="2021-06-10T20:10:15.316" v="4475"/>
          <ac:picMkLst>
            <pc:docMk/>
            <pc:sldMk cId="2480993329" sldId="274"/>
            <ac:picMk id="4" creationId="{29889431-FFF6-4EC7-847D-15B04848CCC3}"/>
          </ac:picMkLst>
        </pc:picChg>
        <pc:picChg chg="add mod">
          <ac:chgData name="백성빈" userId="7c11fe11-8b7d-46f5-9a54-f9a6ee3160dd" providerId="ADAL" clId="{063DD121-1A30-4500-9802-E54849CC7B30}" dt="2021-06-10T20:42:42.459" v="6685" actId="1076"/>
          <ac:picMkLst>
            <pc:docMk/>
            <pc:sldMk cId="2480993329" sldId="274"/>
            <ac:picMk id="5" creationId="{B7DF98BC-BFC7-443E-AE6E-6853C8555C34}"/>
          </ac:picMkLst>
        </pc:picChg>
      </pc:sldChg>
      <pc:sldChg chg="modSp add">
        <pc:chgData name="백성빈" userId="7c11fe11-8b7d-46f5-9a54-f9a6ee3160dd" providerId="ADAL" clId="{063DD121-1A30-4500-9802-E54849CC7B30}" dt="2021-06-10T22:00:40.087" v="8866" actId="20577"/>
        <pc:sldMkLst>
          <pc:docMk/>
          <pc:sldMk cId="618802205" sldId="275"/>
        </pc:sldMkLst>
        <pc:spChg chg="mod">
          <ac:chgData name="백성빈" userId="7c11fe11-8b7d-46f5-9a54-f9a6ee3160dd" providerId="ADAL" clId="{063DD121-1A30-4500-9802-E54849CC7B30}" dt="2021-06-10T20:32:20.870" v="6063" actId="20577"/>
          <ac:spMkLst>
            <pc:docMk/>
            <pc:sldMk cId="618802205" sldId="275"/>
            <ac:spMk id="2" creationId="{025D9BB2-A95F-4A4C-BC3D-107E7BCB94B6}"/>
          </ac:spMkLst>
        </pc:spChg>
        <pc:spChg chg="mod">
          <ac:chgData name="백성빈" userId="7c11fe11-8b7d-46f5-9a54-f9a6ee3160dd" providerId="ADAL" clId="{063DD121-1A30-4500-9802-E54849CC7B30}" dt="2021-06-10T22:00:40.087" v="8866" actId="20577"/>
          <ac:spMkLst>
            <pc:docMk/>
            <pc:sldMk cId="618802205" sldId="275"/>
            <ac:spMk id="3" creationId="{57C0D599-A4B1-4EE9-BCA3-2C81A6E13924}"/>
          </ac:spMkLst>
        </pc:spChg>
      </pc:sldChg>
      <pc:sldChg chg="addSp delSp modSp add">
        <pc:chgData name="백성빈" userId="7c11fe11-8b7d-46f5-9a54-f9a6ee3160dd" providerId="ADAL" clId="{063DD121-1A30-4500-9802-E54849CC7B30}" dt="2021-06-10T22:02:13.831" v="8894" actId="113"/>
        <pc:sldMkLst>
          <pc:docMk/>
          <pc:sldMk cId="357974194" sldId="276"/>
        </pc:sldMkLst>
        <pc:spChg chg="mod">
          <ac:chgData name="백성빈" userId="7c11fe11-8b7d-46f5-9a54-f9a6ee3160dd" providerId="ADAL" clId="{063DD121-1A30-4500-9802-E54849CC7B30}" dt="2021-06-10T20:46:54.150" v="6948" actId="20577"/>
          <ac:spMkLst>
            <pc:docMk/>
            <pc:sldMk cId="357974194" sldId="276"/>
            <ac:spMk id="2" creationId="{F3210432-96AA-47FC-B839-FED5E0B9875A}"/>
          </ac:spMkLst>
        </pc:spChg>
        <pc:spChg chg="mod">
          <ac:chgData name="백성빈" userId="7c11fe11-8b7d-46f5-9a54-f9a6ee3160dd" providerId="ADAL" clId="{063DD121-1A30-4500-9802-E54849CC7B30}" dt="2021-06-10T22:02:13.831" v="8894" actId="113"/>
          <ac:spMkLst>
            <pc:docMk/>
            <pc:sldMk cId="357974194" sldId="276"/>
            <ac:spMk id="3" creationId="{DD8F448D-BAD7-4E3C-8BC1-0E871200E3D3}"/>
          </ac:spMkLst>
        </pc:spChg>
        <pc:picChg chg="del">
          <ac:chgData name="백성빈" userId="7c11fe11-8b7d-46f5-9a54-f9a6ee3160dd" providerId="ADAL" clId="{063DD121-1A30-4500-9802-E54849CC7B30}" dt="2021-06-10T20:47:17.990" v="6988" actId="478"/>
          <ac:picMkLst>
            <pc:docMk/>
            <pc:sldMk cId="357974194" sldId="276"/>
            <ac:picMk id="4" creationId="{0030D150-65EA-46E0-B3AC-B7C9BB6D7B0A}"/>
          </ac:picMkLst>
        </pc:picChg>
        <pc:picChg chg="add mod">
          <ac:chgData name="백성빈" userId="7c11fe11-8b7d-46f5-9a54-f9a6ee3160dd" providerId="ADAL" clId="{063DD121-1A30-4500-9802-E54849CC7B30}" dt="2021-06-10T20:47:27.821" v="6991" actId="1076"/>
          <ac:picMkLst>
            <pc:docMk/>
            <pc:sldMk cId="357974194" sldId="276"/>
            <ac:picMk id="5" creationId="{86ED8AA7-CB12-44B6-8510-5493C14111B4}"/>
          </ac:picMkLst>
        </pc:picChg>
      </pc:sldChg>
      <pc:sldChg chg="addSp delSp modSp add ord">
        <pc:chgData name="백성빈" userId="7c11fe11-8b7d-46f5-9a54-f9a6ee3160dd" providerId="ADAL" clId="{063DD121-1A30-4500-9802-E54849CC7B30}" dt="2021-06-10T22:03:57.289" v="8913" actId="113"/>
        <pc:sldMkLst>
          <pc:docMk/>
          <pc:sldMk cId="4064374306" sldId="277"/>
        </pc:sldMkLst>
        <pc:spChg chg="mod">
          <ac:chgData name="백성빈" userId="7c11fe11-8b7d-46f5-9a54-f9a6ee3160dd" providerId="ADAL" clId="{063DD121-1A30-4500-9802-E54849CC7B30}" dt="2021-06-10T21:43:24.570" v="8183" actId="20577"/>
          <ac:spMkLst>
            <pc:docMk/>
            <pc:sldMk cId="4064374306" sldId="277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2:03:57.289" v="8913" actId="113"/>
          <ac:spMkLst>
            <pc:docMk/>
            <pc:sldMk cId="4064374306" sldId="277"/>
            <ac:spMk id="3" creationId="{60879E40-0F73-43C1-94EA-5C51EFE41FA6}"/>
          </ac:spMkLst>
        </pc:spChg>
        <pc:spChg chg="add del mod">
          <ac:chgData name="백성빈" userId="7c11fe11-8b7d-46f5-9a54-f9a6ee3160dd" providerId="ADAL" clId="{063DD121-1A30-4500-9802-E54849CC7B30}" dt="2021-06-10T21:48:50.762" v="8789" actId="1076"/>
          <ac:spMkLst>
            <pc:docMk/>
            <pc:sldMk cId="4064374306" sldId="277"/>
            <ac:spMk id="4" creationId="{459ECE30-04BA-4114-AE9F-D58F06FC33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401A9-C1F5-43FE-89CE-BF9800C09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A7C53-A8A5-4A3F-B705-98538D70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2E4C0-4094-4829-937C-E8168D6C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AE717-5D28-42D0-ACB7-B992E182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348BF-BB43-4CEE-B651-DD852D5F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4F409-4E0D-4CAA-B36B-4674D205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6C0702-0531-4B18-ACED-B48DDA1F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D0AA0-7473-44FC-863B-6C34C1B2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BF77D-CEE6-46A5-9F81-2DFA2CDB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8A091-65C7-44AC-8153-0BAFF661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79DF18-EE4D-481C-9910-2F84A1982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33D7B-7262-4EB3-8075-910FCD4C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5DCDF-3944-4FC7-8735-98DA2675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0C2DC-D9C0-4D77-AEE6-CE46D855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344B6-5B1B-4510-AD9C-B344AE01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5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E8E5-C4BB-485D-B20E-62F68834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A3EEC-D187-47F3-B3FC-618C808F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E0698-D7A3-43CE-BA45-9C3A642D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28BC4-CF09-40AB-AAE0-5928BA2C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0D2BF-00AE-4D07-B294-C2DE147F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17B70-CA29-4436-9D72-BA03507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C4757-0D6D-4B2B-92C6-18635EB4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6A922-803C-4737-9834-0A59CAF2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D98F2-17E8-4B59-AEAB-814917FD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DE4D1-56F0-4211-8631-25BA5C42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E55E-4664-41CA-9A46-C7503C88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685D8-551A-4996-AD8C-F6649ADD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84AEF-A3BF-4066-863A-DB4FDBC45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942D8-79CE-4D8C-BB44-1C5FABF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E06DB-FC53-4AD0-A420-80FE3A4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D1F68-12BF-4CC2-B90F-8EB4649A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4B64F-D733-49FA-A636-FC1A68AD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0C344-2721-479B-8213-E62DF0C6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E496F-A818-474D-BFA2-9686508D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D43E55-212E-4B67-9D7B-ED46B8144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2D7637-1E70-4C04-A8C8-21757AC65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3F525F-FCC3-4F0B-A250-BCABE5A0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08FBB6-8508-43CF-89B6-BD108851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007538-93BB-4BD3-8EB5-35114A89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0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E4D2-3787-457E-AA73-F189F6FA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BAB47-3A5C-4E1A-8012-9E6C1FC3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DC456B-4C35-4112-81F7-2CC86DD2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BB73C-BA96-4D84-81DD-6DF9B348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6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F4A012-C526-4AEB-82E5-FB7C245E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D4388-EE35-44E2-94AD-D3127C77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324E4-1233-4965-B072-49C667D5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19D7-FF45-4F76-A2CD-7E01A87A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95093-D8D7-4AF3-B570-F1A95DAA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C5411-EEDA-48E6-BDC3-C125B39B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C694A-BC65-46E7-AFED-4999288C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F2633-2995-4412-8EFC-3868177E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8B8D1-9B61-4266-8C2F-5DB14A1D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DD7B-7BE0-4872-B8FB-C701BEBD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7D872B-4241-4DE2-A22B-3F506410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2FDB7-A374-4696-8FE5-9564B8C9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EEEC1-F24C-449A-A21F-7AEAD6C0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B03AF-F939-4350-B06D-1123238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6ED21-05B6-40BA-8467-AE8F4A10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8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07DC2-0571-434E-844F-676B4456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79333-3EA1-4BE7-B2E6-60563AF9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5A3AE-8F1E-45F4-8065-77E11775A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D40EF-2A47-43F1-A420-D21163CE7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69DB9-D993-4985-81BB-BEBD4DF2E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6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EE468-FFBE-468E-8FFB-E377AC514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· BigData Academy </a:t>
            </a:r>
            <a:br>
              <a:rPr lang="en-US" altLang="ko-KR" dirty="0"/>
            </a:br>
            <a:r>
              <a:rPr lang="en-US" altLang="ko-KR" dirty="0"/>
              <a:t>AI Lab. 1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31FFB-29A2-49B6-9187-9A4901DB3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558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Seongbin Baek / sungbin0515@posetch.ac.kr </a:t>
            </a:r>
            <a:endParaRPr lang="ko-KR" alt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5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057F-19C4-440B-947C-C264E261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8-Queens problem: Brute 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9E40-0F73-43C1-94EA-5C51EFE4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306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Then, how long does it take to solve the problem by brute-force algorithm?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With python 3.9, it takes about </a:t>
            </a:r>
            <a:r>
              <a:rPr lang="en-US" altLang="ko-KR" b="1" dirty="0"/>
              <a:t>1.84 Hours.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Because the system literally check </a:t>
            </a:r>
            <a:r>
              <a:rPr lang="en-US" altLang="ko-KR" b="1" dirty="0"/>
              <a:t>‘every’ </a:t>
            </a:r>
            <a:r>
              <a:rPr lang="en-US" altLang="ko-KR" dirty="0"/>
              <a:t>states.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8C1BCB-9C82-447E-87EA-3E90ECB4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30" y="4001294"/>
            <a:ext cx="5666740" cy="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D1276-1440-4C0D-9609-01C9418F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 / 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83C6-8688-4945-97BA-F86E077B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Depth First Search(DFS)</a:t>
            </a:r>
          </a:p>
          <a:p>
            <a:r>
              <a:rPr lang="en-US" altLang="ko-KR" sz="2400" dirty="0"/>
              <a:t>expand a </a:t>
            </a:r>
            <a:r>
              <a:rPr lang="en-US" altLang="ko-KR" sz="2400" b="1" i="1" dirty="0"/>
              <a:t>deepest</a:t>
            </a:r>
            <a:r>
              <a:rPr lang="en-US" altLang="ko-KR" sz="2400" dirty="0"/>
              <a:t> node first</a:t>
            </a:r>
          </a:p>
          <a:p>
            <a:r>
              <a:rPr lang="en-US" altLang="ko-KR" sz="2400" dirty="0"/>
              <a:t>Used for Tree</a:t>
            </a:r>
          </a:p>
          <a:p>
            <a:r>
              <a:rPr lang="en-US" altLang="ko-KR" sz="2400" dirty="0"/>
              <a:t>A-&gt;B-&gt;D-&gt;E-&gt;C-&gt;F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Breadth First Search(BFS)</a:t>
            </a:r>
          </a:p>
          <a:p>
            <a:r>
              <a:rPr lang="en-US" altLang="ko-KR" sz="2400" dirty="0"/>
              <a:t>expand a </a:t>
            </a:r>
            <a:r>
              <a:rPr lang="en-US" altLang="ko-KR" sz="2400" b="1" i="1" dirty="0"/>
              <a:t>shallowest</a:t>
            </a:r>
            <a:r>
              <a:rPr lang="en-US" altLang="ko-KR" sz="2400" dirty="0"/>
              <a:t> node first</a:t>
            </a:r>
          </a:p>
          <a:p>
            <a:r>
              <a:rPr lang="en-US" altLang="ko-KR" sz="2400" dirty="0"/>
              <a:t>A-&gt;B-&gt;C-&gt;D-&gt;E-&gt;F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CD3F8D-FE3F-4961-B246-009C3B3A3C8D}"/>
              </a:ext>
            </a:extLst>
          </p:cNvPr>
          <p:cNvSpPr/>
          <p:nvPr/>
        </p:nvSpPr>
        <p:spPr>
          <a:xfrm>
            <a:off x="9135374" y="2007004"/>
            <a:ext cx="500332" cy="500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A0B4ECE-BA5C-4A4B-AD23-8FB5479F1FF3}"/>
              </a:ext>
            </a:extLst>
          </p:cNvPr>
          <p:cNvSpPr/>
          <p:nvPr/>
        </p:nvSpPr>
        <p:spPr>
          <a:xfrm>
            <a:off x="8338868" y="2928668"/>
            <a:ext cx="500332" cy="500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37BEEE-3584-477F-93A6-A09B899C0AC7}"/>
              </a:ext>
            </a:extLst>
          </p:cNvPr>
          <p:cNvSpPr/>
          <p:nvPr/>
        </p:nvSpPr>
        <p:spPr>
          <a:xfrm>
            <a:off x="10156885" y="3039298"/>
            <a:ext cx="500332" cy="500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D186487-4100-417A-8AC2-B546E5D094C8}"/>
              </a:ext>
            </a:extLst>
          </p:cNvPr>
          <p:cNvSpPr/>
          <p:nvPr/>
        </p:nvSpPr>
        <p:spPr>
          <a:xfrm>
            <a:off x="7415842" y="4359140"/>
            <a:ext cx="500332" cy="500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43D668-C461-4789-A88C-A6C55F00484D}"/>
              </a:ext>
            </a:extLst>
          </p:cNvPr>
          <p:cNvSpPr/>
          <p:nvPr/>
        </p:nvSpPr>
        <p:spPr>
          <a:xfrm>
            <a:off x="9046234" y="4359140"/>
            <a:ext cx="500332" cy="500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108B34-CAD6-477A-8785-57796845D0EB}"/>
              </a:ext>
            </a:extLst>
          </p:cNvPr>
          <p:cNvSpPr/>
          <p:nvPr/>
        </p:nvSpPr>
        <p:spPr>
          <a:xfrm>
            <a:off x="10657217" y="4367766"/>
            <a:ext cx="500332" cy="500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B96727-F099-4399-B5A5-E38C652434B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765928" y="2434064"/>
            <a:ext cx="442718" cy="567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BF0871-AA5B-441C-B696-BCF9CF16FBD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562434" y="2434064"/>
            <a:ext cx="667723" cy="678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DAD90C-B767-4074-ACD8-050674ABE4E5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7842902" y="3355728"/>
            <a:ext cx="569238" cy="107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79BA39-2A97-476F-9317-F7A59CD24B1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765928" y="3355728"/>
            <a:ext cx="353578" cy="107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071D8F-E23B-4BE5-BED7-8014C56CDC0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10407051" y="3539630"/>
            <a:ext cx="500332" cy="828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0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057F-19C4-440B-947C-C264E261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8-Queens problem: DFS / 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9E40-0F73-43C1-94EA-5C51EFE4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306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Then, how can we adapt DFS / BFS into 8-Queens Problem?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Re-define 8-Queens problem into familiar form:</a:t>
            </a:r>
          </a:p>
          <a:p>
            <a:pPr marL="0" indent="0">
              <a:buNone/>
            </a:pPr>
            <a:r>
              <a:rPr lang="en-US" altLang="ko-KR" dirty="0"/>
              <a:t>State and successor function!</a:t>
            </a:r>
          </a:p>
        </p:txBody>
      </p:sp>
    </p:spTree>
    <p:extLst>
      <p:ext uri="{BB962C8B-B14F-4D97-AF65-F5344CB8AC3E}">
        <p14:creationId xmlns:p14="http://schemas.microsoft.com/office/powerpoint/2010/main" val="36817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057F-19C4-440B-947C-C264E261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8-Queens problem: DFS / 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9E40-0F73-43C1-94EA-5C51EFE4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825625"/>
            <a:ext cx="985654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State: (list of position of queen, up to 8)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Action: Position of a new queen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Condition of Goal State: </a:t>
            </a:r>
          </a:p>
          <a:p>
            <a:pPr marL="0" indent="0">
              <a:buNone/>
            </a:pPr>
            <a:r>
              <a:rPr lang="en-US" altLang="ko-KR" dirty="0"/>
              <a:t>There must exist, 8 queens,</a:t>
            </a:r>
          </a:p>
          <a:p>
            <a:pPr marL="0" indent="0">
              <a:buNone/>
            </a:pPr>
            <a:r>
              <a:rPr lang="en-US" altLang="ko-KR" dirty="0"/>
              <a:t>There must exist no queens which threaten each other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# of queens exceeds 8 or there exists at least 2 queens which threaten each other, </a:t>
            </a:r>
            <a:r>
              <a:rPr lang="en-US" altLang="ko-KR" b="1" dirty="0"/>
              <a:t>stop</a:t>
            </a:r>
            <a:r>
              <a:rPr lang="en-US" altLang="ko-KR" dirty="0"/>
              <a:t> searching further.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754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4BCDE-40A3-46BA-8763-7C464985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DFS / 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515DE-85A2-4A11-94D8-6A5B7DC4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 will implement naïve implementation of DFS / BFS </a:t>
            </a:r>
          </a:p>
          <a:p>
            <a:pPr marL="0" indent="0">
              <a:buNone/>
            </a:pPr>
            <a:r>
              <a:rPr lang="en-US" altLang="ko-KR" dirty="0"/>
              <a:t>by using Python list.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we implement correctly, the elapsed time of DFS / BFS is similar to this: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46EFAF-94E5-4C5C-AA93-12BC77B9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44" y="4578139"/>
            <a:ext cx="5453111" cy="319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4675E9-2D44-4B57-9B80-37907D4B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444" y="4897204"/>
            <a:ext cx="5627146" cy="3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5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FF15D-D37B-4A4F-BE36-83B911C9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 DFS / BFS implementation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DF98BC-BFC7-443E-AE6E-6853C855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164" y="1726600"/>
            <a:ext cx="4787671" cy="2573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64255-CA2C-487D-9C68-63188A62ACD8}"/>
              </a:ext>
            </a:extLst>
          </p:cNvPr>
          <p:cNvSpPr txBox="1"/>
          <p:nvPr/>
        </p:nvSpPr>
        <p:spPr>
          <a:xfrm>
            <a:off x="838200" y="4548165"/>
            <a:ext cx="10091468" cy="996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second</a:t>
            </a:r>
            <a:r>
              <a:rPr lang="ko-KR" altLang="en-US" dirty="0"/>
              <a:t> </a:t>
            </a:r>
            <a:r>
              <a:rPr lang="en-US" altLang="ko-KR" dirty="0"/>
              <a:t>lecture,</a:t>
            </a:r>
            <a:r>
              <a:rPr lang="ko-KR" altLang="en-US" dirty="0"/>
              <a:t> </a:t>
            </a:r>
            <a:r>
              <a:rPr lang="en-US" altLang="ko-KR" dirty="0"/>
              <a:t>we will learn how to optimize for those case. </a:t>
            </a:r>
          </a:p>
          <a:p>
            <a:r>
              <a:rPr lang="en-US" altLang="ko-KR" dirty="0"/>
              <a:t>(Optional) Optimize your implement of DFS / BFS by the method.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99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057F-19C4-440B-947C-C264E261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search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879E40-0F73-43C1-94EA-5C51EFE41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712" y="1825625"/>
                <a:ext cx="985654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Successor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Select action that minimize cost: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f(s’) = g(s’) + h(s’)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g(s’): sum of cost of path from start state to state s’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h(s’): </a:t>
                </a:r>
                <a:r>
                  <a:rPr lang="en-US" altLang="ko-KR" b="1" dirty="0"/>
                  <a:t>heuristic </a:t>
                </a:r>
                <a:r>
                  <a:rPr lang="en-US" altLang="ko-KR" dirty="0"/>
                  <a:t>function that </a:t>
                </a:r>
                <a:r>
                  <a:rPr lang="en-US" altLang="ko-KR" b="1" dirty="0"/>
                  <a:t>estimates</a:t>
                </a:r>
                <a:r>
                  <a:rPr lang="en-US" altLang="ko-KR" dirty="0"/>
                  <a:t> the cost of the cheapest path from s’ to goal state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879E40-0F73-43C1-94EA-5C51EFE41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712" y="1825625"/>
                <a:ext cx="9856547" cy="4351338"/>
              </a:xfrm>
              <a:blipFill>
                <a:blip r:embed="rId2"/>
                <a:stretch>
                  <a:fillRect l="-123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68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057F-19C4-440B-947C-C264E261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Heuristic?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9E40-0F73-43C1-94EA-5C51EFE4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690688"/>
            <a:ext cx="985654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If the system can </a:t>
            </a:r>
            <a:r>
              <a:rPr lang="en-US" altLang="ko-KR" b="1" dirty="0"/>
              <a:t>observe</a:t>
            </a:r>
            <a:r>
              <a:rPr lang="en-US" altLang="ko-KR" dirty="0"/>
              <a:t> every edge and node of the state space, h(s’) becomes max function.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However, in most of the case, the system cannot observe every edge and node of the state space. </a:t>
            </a:r>
            <a:br>
              <a:rPr lang="en-US" altLang="ko-KR" dirty="0"/>
            </a:br>
            <a:r>
              <a:rPr lang="en-US" altLang="ko-KR" sz="2400" dirty="0"/>
              <a:t>(e.g. Find path of maze with no map)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In this case, we need to rely on a practical method that is not guaranteed to be optimal, perfect, or rational, which is called the </a:t>
            </a:r>
            <a:r>
              <a:rPr lang="en-US" altLang="ko-KR" b="1" dirty="0"/>
              <a:t>heuristic method.*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CE30-04BA-4114-AE9F-D58F06FC332C}"/>
              </a:ext>
            </a:extLst>
          </p:cNvPr>
          <p:cNvSpPr txBox="1"/>
          <p:nvPr/>
        </p:nvSpPr>
        <p:spPr>
          <a:xfrm flipH="1">
            <a:off x="874712" y="6176963"/>
            <a:ext cx="7125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*Ref: https://en.wikipedia.org/wiki/Heuristic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437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F9AB5-9DB2-4324-9B33-C1FD2394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Lab’s topic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9DC4-754A-4866-BBEF-2C922D90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Q&amp;A about the second lecture </a:t>
            </a:r>
          </a:p>
          <a:p>
            <a:pPr marL="0" indent="0">
              <a:buNone/>
            </a:pPr>
            <a:r>
              <a:rPr lang="en-US" altLang="ko-KR" sz="2000" dirty="0"/>
              <a:t>- If you send question about the lecture via DM before lab session, it will be easier to get a detailed and proper answer.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Demonstrate the Optimized implement of DFS / BFS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Constraint Satisfaction Problems and Backtracking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Markov Decision Problems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53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6888A-011B-4660-B700-D925772B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D3BB-75D5-4914-800C-2CEA2D78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825625"/>
            <a:ext cx="1047908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Today’s goal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Search Problems </a:t>
            </a:r>
          </a:p>
          <a:p>
            <a:pPr>
              <a:buFontTx/>
              <a:buChar char="-"/>
            </a:pPr>
            <a:r>
              <a:rPr lang="en-US" altLang="ko-KR" sz="2400" dirty="0"/>
              <a:t>Successor function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8-Queens Problem</a:t>
            </a:r>
          </a:p>
          <a:p>
            <a:pPr>
              <a:buFontTx/>
              <a:buChar char="-"/>
            </a:pPr>
            <a:r>
              <a:rPr lang="en-US" altLang="ko-KR" sz="2400" dirty="0"/>
              <a:t>Brute Force</a:t>
            </a:r>
          </a:p>
          <a:p>
            <a:pPr>
              <a:buFontTx/>
              <a:buChar char="-"/>
            </a:pPr>
            <a:r>
              <a:rPr lang="en-US" altLang="ko-KR" sz="2400" dirty="0"/>
              <a:t>DFS / BFS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A* algorithm: 8 puzzle</a:t>
            </a:r>
          </a:p>
        </p:txBody>
      </p:sp>
    </p:spTree>
    <p:extLst>
      <p:ext uri="{BB962C8B-B14F-4D97-AF65-F5344CB8AC3E}">
        <p14:creationId xmlns:p14="http://schemas.microsoft.com/office/powerpoint/2010/main" val="4404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801C2-B407-4321-84C8-3EEE6807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1152D-BD12-49DD-B273-A9ABC8B7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Understand the basic concept of </a:t>
            </a:r>
            <a:r>
              <a:rPr lang="en-US" altLang="ko-KR" b="1" dirty="0"/>
              <a:t>Search Problem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Understand and Implement basic algorithms that can be used for </a:t>
            </a:r>
            <a:r>
              <a:rPr lang="en-US" altLang="ko-KR" b="1" dirty="0"/>
              <a:t>Search Problem </a:t>
            </a:r>
            <a:r>
              <a:rPr lang="en-US" altLang="ko-KR" dirty="0"/>
              <a:t>(with Python 3.7 </a:t>
            </a:r>
            <a:r>
              <a:rPr lang="en-US" altLang="ko-KR"/>
              <a:t>or higher)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BFS / DFS </a:t>
            </a:r>
          </a:p>
          <a:p>
            <a:pPr marL="971550" lvl="1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Understand the basic concept of </a:t>
            </a:r>
            <a:r>
              <a:rPr lang="en-US" altLang="ko-KR" b="1" dirty="0"/>
              <a:t>A*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87983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297A-5581-4017-9E1D-FFF01F1A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Problems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E7095-9712-43B7-ADD4-633A8D54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690688"/>
            <a:ext cx="9685338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 </a:t>
            </a:r>
            <a:r>
              <a:rPr lang="en-US" altLang="ko-KR" b="1" dirty="0"/>
              <a:t>search problem </a:t>
            </a:r>
            <a:r>
              <a:rPr lang="en-US" altLang="ko-KR" dirty="0"/>
              <a:t>consists of: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A state-space: Set of every possible state of the problem.</a:t>
            </a:r>
          </a:p>
          <a:p>
            <a:pPr marL="0" indent="0">
              <a:buNone/>
            </a:pPr>
            <a:r>
              <a:rPr lang="en-US" altLang="ko-KR" sz="2400" dirty="0"/>
              <a:t> (e.g. every placement of chess pieces)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A successor function with actions and costs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A start state and a goal test</a:t>
            </a:r>
          </a:p>
          <a:p>
            <a:pPr marL="0" indent="0">
              <a:buNone/>
            </a:pPr>
            <a:r>
              <a:rPr lang="en-US" altLang="ko-KR" sz="2400" dirty="0"/>
              <a:t> (e.g. checkmate)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038041-C643-4329-A4F8-1C13EEAB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579" y="3693321"/>
            <a:ext cx="2245077" cy="1609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DAAD06-5A4C-4111-8F4F-F34EC337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31" y="3024404"/>
            <a:ext cx="4198819" cy="6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25D9BB2-A95F-4A4C-BC3D-107E7BCB94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Successor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25D9BB2-A95F-4A4C-BC3D-107E7BCB9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C0D599-A4B1-4EE9-BCA3-2C81A6E13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The function that update one </a:t>
                </a:r>
                <a:r>
                  <a:rPr lang="en-US" altLang="ko-KR" b="1" dirty="0"/>
                  <a:t>state(s) </a:t>
                </a:r>
                <a:r>
                  <a:rPr lang="en-US" altLang="ko-KR" dirty="0"/>
                  <a:t>into </a:t>
                </a:r>
                <a:r>
                  <a:rPr lang="en-US" altLang="ko-KR" b="1" dirty="0"/>
                  <a:t>another(s’) </a:t>
                </a:r>
                <a:r>
                  <a:rPr lang="en-US" altLang="ko-KR" dirty="0"/>
                  <a:t>according to the </a:t>
                </a:r>
                <a:r>
                  <a:rPr lang="en-US" altLang="ko-KR" b="1" dirty="0"/>
                  <a:t>action(a)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Any action requires </a:t>
                </a:r>
                <a:r>
                  <a:rPr lang="en-US" altLang="ko-KR" b="1" dirty="0"/>
                  <a:t>‘cost’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(e.g. elapsed time for a single action, spent energy for the action…)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𝑆𝑡𝑎𝑡𝑒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C0D599-A4B1-4EE9-BCA3-2C81A6E13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8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10432-96AA-47FC-B839-FED5E0B9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Space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F448D-BAD7-4E3C-8BC1-0E871200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423358"/>
            <a:ext cx="5474329" cy="47536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Nodes represent single state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Edges represent Successor function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No duplicated </a:t>
            </a:r>
            <a:r>
              <a:rPr lang="en-US" altLang="ko-KR" sz="2400" dirty="0"/>
              <a:t>state is allowed while nodes with two or more parents are allowed.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0D150-65EA-46E0-B3AC-B7C9BB6D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4373"/>
            <a:ext cx="4271247" cy="4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10432-96AA-47FC-B839-FED5E0B9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Trees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F448D-BAD7-4E3C-8BC1-0E871200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3779947"/>
            <a:ext cx="10149846" cy="27129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Nodes show states, but correspond to </a:t>
            </a:r>
            <a:r>
              <a:rPr lang="en-US" altLang="ko-KR" sz="2400" b="1" dirty="0"/>
              <a:t>PLANS</a:t>
            </a:r>
            <a:r>
              <a:rPr lang="en-US" altLang="ko-KR" sz="2400" dirty="0"/>
              <a:t> that achieve those states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Edges represent the Successor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The </a:t>
            </a:r>
            <a:r>
              <a:rPr lang="en-US" altLang="ko-KR" sz="2400" b="1" dirty="0"/>
              <a:t>duplicated state </a:t>
            </a:r>
            <a:r>
              <a:rPr lang="en-US" altLang="ko-KR" sz="2400" dirty="0"/>
              <a:t>is allowed while nodes with two or more parents are forbidden.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D8AA7-CB12-44B6-8510-5493C141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28" y="1337724"/>
            <a:ext cx="8481743" cy="23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057F-19C4-440B-947C-C264E261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8-Queens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9E40-0F73-43C1-94EA-5C51EFE4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We will learn the N-Queens problem in the third lecture.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We will solve the </a:t>
            </a:r>
            <a:r>
              <a:rPr lang="en-US" altLang="ko-KR" b="1" dirty="0"/>
              <a:t>8-Queens problem,</a:t>
            </a:r>
            <a:r>
              <a:rPr lang="en-US" altLang="ko-KR" dirty="0"/>
              <a:t> a simplified version of the N-Queens problem (n=8), in this lab.</a:t>
            </a:r>
          </a:p>
        </p:txBody>
      </p:sp>
    </p:spTree>
    <p:extLst>
      <p:ext uri="{BB962C8B-B14F-4D97-AF65-F5344CB8AC3E}">
        <p14:creationId xmlns:p14="http://schemas.microsoft.com/office/powerpoint/2010/main" val="138850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057F-19C4-440B-947C-C264E261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8-Queens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9E40-0F73-43C1-94EA-5C51EFE4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639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Place 8 queens in 8x8 chess board</a:t>
            </a:r>
          </a:p>
          <a:p>
            <a:pPr marL="0" indent="0">
              <a:buNone/>
            </a:pPr>
            <a:r>
              <a:rPr lang="en-US" altLang="ko-KR" dirty="0"/>
              <a:t>While no queens threaten each other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There exists 12 solutions </a:t>
            </a:r>
          </a:p>
          <a:p>
            <a:pPr marL="0" indent="0">
              <a:buNone/>
            </a:pPr>
            <a:r>
              <a:rPr lang="en-US" altLang="ko-KR" dirty="0"/>
              <a:t>There exists 64C8 = 4.43E+9 possible states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5ACE0-9B3C-406D-BDC7-7992C4A3BD88}"/>
              </a:ext>
            </a:extLst>
          </p:cNvPr>
          <p:cNvSpPr/>
          <p:nvPr/>
        </p:nvSpPr>
        <p:spPr>
          <a:xfrm>
            <a:off x="838200" y="6311900"/>
            <a:ext cx="71397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Art Ref: https://ko.wikipedia.org/wiki/%EC%97%AC%EB%8D%9F_%ED%80%B8_%EB%AC%B8%EC%A0%9C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89D953-54B4-4937-A61B-0621AA6B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17" y="1547273"/>
            <a:ext cx="3757283" cy="37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7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C49A2FF5600047B0E01E24C278A51B" ma:contentTypeVersion="13" ma:contentTypeDescription="새 문서를 만듭니다." ma:contentTypeScope="" ma:versionID="f22e0fca1a7a3edcc9dab4524b080001">
  <xsd:schema xmlns:xsd="http://www.w3.org/2001/XMLSchema" xmlns:xs="http://www.w3.org/2001/XMLSchema" xmlns:p="http://schemas.microsoft.com/office/2006/metadata/properties" xmlns:ns3="acc5e64e-9260-4ef3-8436-cac5b4548d1e" xmlns:ns4="cae24f8d-a942-4d2b-814c-79aaa7bb2ab5" targetNamespace="http://schemas.microsoft.com/office/2006/metadata/properties" ma:root="true" ma:fieldsID="6480795aebebf21974beb8ec46d42ef8" ns3:_="" ns4:_="">
    <xsd:import namespace="acc5e64e-9260-4ef3-8436-cac5b4548d1e"/>
    <xsd:import namespace="cae24f8d-a942-4d2b-814c-79aaa7bb2a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5e64e-9260-4ef3-8436-cac5b4548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24f8d-a942-4d2b-814c-79aaa7bb2ab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FA9A6A-8956-4E57-9C15-6779304F5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c5e64e-9260-4ef3-8436-cac5b4548d1e"/>
    <ds:schemaRef ds:uri="cae24f8d-a942-4d2b-814c-79aaa7bb2a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27DC79-81F5-48EB-B218-8E628873224C}">
  <ds:schemaRefs>
    <ds:schemaRef ds:uri="http://schemas.openxmlformats.org/package/2006/metadata/core-properties"/>
    <ds:schemaRef ds:uri="acc5e64e-9260-4ef3-8436-cac5b4548d1e"/>
    <ds:schemaRef ds:uri="http://schemas.microsoft.com/office/2006/documentManagement/types"/>
    <ds:schemaRef ds:uri="http://schemas.microsoft.com/office/infopath/2007/PartnerControls"/>
    <ds:schemaRef ds:uri="cae24f8d-a942-4d2b-814c-79aaa7bb2ab5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302AF3-5789-4FB0-84C8-83C615D9BD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858</Words>
  <Application>Microsoft Office PowerPoint</Application>
  <PresentationFormat>와이드스크린</PresentationFormat>
  <Paragraphs>132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AI · BigData Academy  AI Lab. 1 </vt:lpstr>
      <vt:lpstr>Contents</vt:lpstr>
      <vt:lpstr>Today’s goal</vt:lpstr>
      <vt:lpstr>Search Problems</vt:lpstr>
      <vt:lpstr>Successor Function T(s,a)</vt:lpstr>
      <vt:lpstr>State Space Graph</vt:lpstr>
      <vt:lpstr>Search Trees</vt:lpstr>
      <vt:lpstr>Problem: 8-Queens problem</vt:lpstr>
      <vt:lpstr>8-Queens problem</vt:lpstr>
      <vt:lpstr>8-Queens problem: Brute Force</vt:lpstr>
      <vt:lpstr>DFS / BFS</vt:lpstr>
      <vt:lpstr>8-Queens problem: DFS / BFS</vt:lpstr>
      <vt:lpstr>8-Queens problem: DFS / BFS</vt:lpstr>
      <vt:lpstr>Implement DFS / BFS</vt:lpstr>
      <vt:lpstr>Optimize DFS / BFS implementation</vt:lpstr>
      <vt:lpstr>A* search algorithm</vt:lpstr>
      <vt:lpstr>Heuristic?</vt:lpstr>
      <vt:lpstr>Next Lab’s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AI·BigData Academy  AI Lab.</dc:title>
  <dc:creator>백성빈</dc:creator>
  <cp:lastModifiedBy>백성빈</cp:lastModifiedBy>
  <cp:revision>9</cp:revision>
  <dcterms:created xsi:type="dcterms:W3CDTF">2021-06-10T17:50:32Z</dcterms:created>
  <dcterms:modified xsi:type="dcterms:W3CDTF">2021-06-10T22:12:43Z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0x010100CCC49A2FF5600047B0E01E24C278A51B</vt:lpwstr>
  </property>
</Properties>
</file>