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8" r:id="rId7"/>
    <p:sldId id="25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7" r:id="rId16"/>
    <p:sldId id="286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E73F64-2901-4F3A-85AC-68A72CA43E73}">
          <p14:sldIdLst>
            <p14:sldId id="256"/>
            <p14:sldId id="257"/>
            <p14:sldId id="278"/>
            <p14:sldId id="258"/>
            <p14:sldId id="279"/>
            <p14:sldId id="280"/>
            <p14:sldId id="281"/>
            <p14:sldId id="282"/>
            <p14:sldId id="283"/>
            <p14:sldId id="284"/>
            <p14:sldId id="285"/>
            <p14:sldId id="287"/>
            <p14:sldId id="286"/>
          </p14:sldIdLst>
        </p14:section>
        <p14:section name="제목 없는 구역" id="{CBDFD9C4-6107-43FD-9FDC-767108F9EE04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51" userDrawn="1">
          <p15:clr>
            <a:srgbClr val="A4A3A4"/>
          </p15:clr>
        </p15:guide>
        <p15:guide id="3" pos="66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108" y="1260"/>
      </p:cViewPr>
      <p:guideLst>
        <p:guide orient="horz" pos="2160"/>
        <p:guide pos="551"/>
        <p:guide pos="66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백성빈" userId="7c11fe11-8b7d-46f5-9a54-f9a6ee3160dd" providerId="ADAL" clId="{063DD121-1A30-4500-9802-E54849CC7B30}"/>
    <pc:docChg chg="undo custSel addSld delSld modSld sldOrd modSection">
      <pc:chgData name="백성빈" userId="7c11fe11-8b7d-46f5-9a54-f9a6ee3160dd" providerId="ADAL" clId="{063DD121-1A30-4500-9802-E54849CC7B30}" dt="2021-06-10T21:55:48.766" v="8822" actId="1076"/>
      <pc:docMkLst>
        <pc:docMk/>
      </pc:docMkLst>
      <pc:sldChg chg="delSp modSp">
        <pc:chgData name="백성빈" userId="7c11fe11-8b7d-46f5-9a54-f9a6ee3160dd" providerId="ADAL" clId="{063DD121-1A30-4500-9802-E54849CC7B30}" dt="2021-06-10T21:55:48.766" v="8822" actId="1076"/>
        <pc:sldMkLst>
          <pc:docMk/>
          <pc:sldMk cId="709356495" sldId="256"/>
        </pc:sldMkLst>
        <pc:spChg chg="mod">
          <ac:chgData name="백성빈" userId="7c11fe11-8b7d-46f5-9a54-f9a6ee3160dd" providerId="ADAL" clId="{063DD121-1A30-4500-9802-E54849CC7B30}" dt="2021-06-10T21:55:45.393" v="8820" actId="20577"/>
          <ac:spMkLst>
            <pc:docMk/>
            <pc:sldMk cId="709356495" sldId="256"/>
            <ac:spMk id="2" creationId="{CDEEE468-FFBE-468E-8FFB-E377AC514AEB}"/>
          </ac:spMkLst>
        </pc:spChg>
        <pc:spChg chg="mod">
          <ac:chgData name="백성빈" userId="7c11fe11-8b7d-46f5-9a54-f9a6ee3160dd" providerId="ADAL" clId="{063DD121-1A30-4500-9802-E54849CC7B30}" dt="2021-06-10T21:55:48.766" v="8822" actId="1076"/>
          <ac:spMkLst>
            <pc:docMk/>
            <pc:sldMk cId="709356495" sldId="256"/>
            <ac:spMk id="3" creationId="{B3B31FFB-29A2-49B6-9187-9A4901DB3488}"/>
          </ac:spMkLst>
        </pc:spChg>
        <pc:spChg chg="del mod">
          <ac:chgData name="백성빈" userId="7c11fe11-8b7d-46f5-9a54-f9a6ee3160dd" providerId="ADAL" clId="{063DD121-1A30-4500-9802-E54849CC7B30}" dt="2021-06-10T21:55:47.034" v="8821" actId="478"/>
          <ac:spMkLst>
            <pc:docMk/>
            <pc:sldMk cId="709356495" sldId="256"/>
            <ac:spMk id="4" creationId="{D717D5D6-D813-4DEA-8B24-EEE880614211}"/>
          </ac:spMkLst>
        </pc:spChg>
      </pc:sldChg>
      <pc:sldChg chg="modSp">
        <pc:chgData name="백성빈" userId="7c11fe11-8b7d-46f5-9a54-f9a6ee3160dd" providerId="ADAL" clId="{063DD121-1A30-4500-9802-E54849CC7B30}" dt="2021-06-10T21:49:33.755" v="8805" actId="20577"/>
        <pc:sldMkLst>
          <pc:docMk/>
          <pc:sldMk cId="44049098" sldId="257"/>
        </pc:sldMkLst>
        <pc:spChg chg="mod">
          <ac:chgData name="백성빈" userId="7c11fe11-8b7d-46f5-9a54-f9a6ee3160dd" providerId="ADAL" clId="{063DD121-1A30-4500-9802-E54849CC7B30}" dt="2021-06-10T21:49:33.755" v="8805" actId="20577"/>
          <ac:spMkLst>
            <pc:docMk/>
            <pc:sldMk cId="44049098" sldId="257"/>
            <ac:spMk id="3" creationId="{864AD3BB-75D5-4914-800C-2CEA2D78BB6C}"/>
          </ac:spMkLst>
        </pc:spChg>
      </pc:sldChg>
      <pc:sldChg chg="modSp">
        <pc:chgData name="백성빈" userId="7c11fe11-8b7d-46f5-9a54-f9a6ee3160dd" providerId="ADAL" clId="{063DD121-1A30-4500-9802-E54849CC7B30}" dt="2021-06-10T21:42:10.529" v="8102" actId="114"/>
        <pc:sldMkLst>
          <pc:docMk/>
          <pc:sldMk cId="3879831765" sldId="258"/>
        </pc:sldMkLst>
        <pc:spChg chg="mod">
          <ac:chgData name="백성빈" userId="7c11fe11-8b7d-46f5-9a54-f9a6ee3160dd" providerId="ADAL" clId="{063DD121-1A30-4500-9802-E54849CC7B30}" dt="2021-06-10T21:42:10.529" v="8102" actId="114"/>
          <ac:spMkLst>
            <pc:docMk/>
            <pc:sldMk cId="3879831765" sldId="258"/>
            <ac:spMk id="3" creationId="{B6F1152D-BD12-49DD-B273-A9ABC8B7821C}"/>
          </ac:spMkLst>
        </pc:spChg>
      </pc:sldChg>
      <pc:sldChg chg="modSp del">
        <pc:chgData name="백성빈" userId="7c11fe11-8b7d-46f5-9a54-f9a6ee3160dd" providerId="ADAL" clId="{063DD121-1A30-4500-9802-E54849CC7B30}" dt="2021-06-10T20:28:24.048" v="5598" actId="2696"/>
        <pc:sldMkLst>
          <pc:docMk/>
          <pc:sldMk cId="2004584561" sldId="259"/>
        </pc:sldMkLst>
        <pc:spChg chg="mod">
          <ac:chgData name="백성빈" userId="7c11fe11-8b7d-46f5-9a54-f9a6ee3160dd" providerId="ADAL" clId="{063DD121-1A30-4500-9802-E54849CC7B30}" dt="2021-06-10T18:03:35.285" v="205" actId="20577"/>
          <ac:spMkLst>
            <pc:docMk/>
            <pc:sldMk cId="2004584561" sldId="259"/>
            <ac:spMk id="2" creationId="{2B93DC6D-04AF-4786-AFAF-C96953FA779D}"/>
          </ac:spMkLst>
        </pc:spChg>
        <pc:spChg chg="mod">
          <ac:chgData name="백성빈" userId="7c11fe11-8b7d-46f5-9a54-f9a6ee3160dd" providerId="ADAL" clId="{063DD121-1A30-4500-9802-E54849CC7B30}" dt="2021-06-10T18:06:59.661" v="754" actId="20577"/>
          <ac:spMkLst>
            <pc:docMk/>
            <pc:sldMk cId="2004584561" sldId="259"/>
            <ac:spMk id="3" creationId="{FE4B81B0-352B-4726-950D-37DE2735F7DB}"/>
          </ac:spMkLst>
        </pc:spChg>
      </pc:sldChg>
      <pc:sldChg chg="addSp delSp modSp">
        <pc:chgData name="백성빈" userId="7c11fe11-8b7d-46f5-9a54-f9a6ee3160dd" providerId="ADAL" clId="{063DD121-1A30-4500-9802-E54849CC7B30}" dt="2021-06-10T20:46:14.542" v="6912" actId="20577"/>
        <pc:sldMkLst>
          <pc:docMk/>
          <pc:sldMk cId="4177128250" sldId="260"/>
        </pc:sldMkLst>
        <pc:spChg chg="mod">
          <ac:chgData name="백성빈" userId="7c11fe11-8b7d-46f5-9a54-f9a6ee3160dd" providerId="ADAL" clId="{063DD121-1A30-4500-9802-E54849CC7B30}" dt="2021-06-10T18:01:01.205" v="65" actId="20577"/>
          <ac:spMkLst>
            <pc:docMk/>
            <pc:sldMk cId="4177128250" sldId="260"/>
            <ac:spMk id="2" creationId="{D852297A-5581-4017-9E1D-FFF01F1A45F9}"/>
          </ac:spMkLst>
        </pc:spChg>
        <pc:spChg chg="del mod">
          <ac:chgData name="백성빈" userId="7c11fe11-8b7d-46f5-9a54-f9a6ee3160dd" providerId="ADAL" clId="{063DD121-1A30-4500-9802-E54849CC7B30}" dt="2021-06-10T18:01:14.970" v="107" actId="478"/>
          <ac:spMkLst>
            <pc:docMk/>
            <pc:sldMk cId="4177128250" sldId="260"/>
            <ac:spMk id="3" creationId="{5F227E1F-C3D4-422C-A44B-C6261D34C66C}"/>
          </ac:spMkLst>
        </pc:spChg>
        <pc:spChg chg="add del mod">
          <ac:chgData name="백성빈" userId="7c11fe11-8b7d-46f5-9a54-f9a6ee3160dd" providerId="ADAL" clId="{063DD121-1A30-4500-9802-E54849CC7B30}" dt="2021-06-10T18:01:19.161" v="108"/>
          <ac:spMkLst>
            <pc:docMk/>
            <pc:sldMk cId="4177128250" sldId="260"/>
            <ac:spMk id="5" creationId="{6833B32C-EAF6-403D-91AC-0AA589B88CCF}"/>
          </ac:spMkLst>
        </pc:spChg>
        <pc:spChg chg="add mod">
          <ac:chgData name="백성빈" userId="7c11fe11-8b7d-46f5-9a54-f9a6ee3160dd" providerId="ADAL" clId="{063DD121-1A30-4500-9802-E54849CC7B30}" dt="2021-06-10T20:46:14.542" v="6912" actId="20577"/>
          <ac:spMkLst>
            <pc:docMk/>
            <pc:sldMk cId="4177128250" sldId="260"/>
            <ac:spMk id="6" creationId="{0EFE7095-9712-43B7-ADD4-633A8D54AD6B}"/>
          </ac:spMkLst>
        </pc:spChg>
        <pc:spChg chg="add del mod">
          <ac:chgData name="백성빈" userId="7c11fe11-8b7d-46f5-9a54-f9a6ee3160dd" providerId="ADAL" clId="{063DD121-1A30-4500-9802-E54849CC7B30}" dt="2021-06-10T18:02:51.780" v="174"/>
          <ac:spMkLst>
            <pc:docMk/>
            <pc:sldMk cId="4177128250" sldId="260"/>
            <ac:spMk id="7" creationId="{5511AD9D-05DC-45B5-B0CA-E46E774338FD}"/>
          </ac:spMkLst>
        </pc:spChg>
        <pc:spChg chg="add del mod">
          <ac:chgData name="백성빈" userId="7c11fe11-8b7d-46f5-9a54-f9a6ee3160dd" providerId="ADAL" clId="{063DD121-1A30-4500-9802-E54849CC7B30}" dt="2021-06-10T18:02:50.004" v="173"/>
          <ac:spMkLst>
            <pc:docMk/>
            <pc:sldMk cId="4177128250" sldId="260"/>
            <ac:spMk id="8" creationId="{08411BB6-C1DC-44E7-8339-81CABF2B9F88}"/>
          </ac:spMkLst>
        </pc:spChg>
        <pc:spChg chg="add del mod">
          <ac:chgData name="백성빈" userId="7c11fe11-8b7d-46f5-9a54-f9a6ee3160dd" providerId="ADAL" clId="{063DD121-1A30-4500-9802-E54849CC7B30}" dt="2021-06-10T18:02:50.004" v="173"/>
          <ac:spMkLst>
            <pc:docMk/>
            <pc:sldMk cId="4177128250" sldId="260"/>
            <ac:spMk id="9" creationId="{FDEE1488-B079-4325-9C5A-1AA8B9B1A37C}"/>
          </ac:spMkLst>
        </pc:spChg>
        <pc:spChg chg="add del mod">
          <ac:chgData name="백성빈" userId="7c11fe11-8b7d-46f5-9a54-f9a6ee3160dd" providerId="ADAL" clId="{063DD121-1A30-4500-9802-E54849CC7B30}" dt="2021-06-10T18:02:50.004" v="173"/>
          <ac:spMkLst>
            <pc:docMk/>
            <pc:sldMk cId="4177128250" sldId="260"/>
            <ac:spMk id="10" creationId="{DC0B97B4-E151-4600-88D6-7261511930CA}"/>
          </ac:spMkLst>
        </pc:spChg>
        <pc:spChg chg="add del mod">
          <ac:chgData name="백성빈" userId="7c11fe11-8b7d-46f5-9a54-f9a6ee3160dd" providerId="ADAL" clId="{063DD121-1A30-4500-9802-E54849CC7B30}" dt="2021-06-10T18:03:07.204" v="192" actId="478"/>
          <ac:spMkLst>
            <pc:docMk/>
            <pc:sldMk cId="4177128250" sldId="260"/>
            <ac:spMk id="11" creationId="{C476303A-4A57-4C9B-8373-5A684B62030D}"/>
          </ac:spMkLst>
        </pc:spChg>
        <pc:picChg chg="add mod">
          <ac:chgData name="백성빈" userId="7c11fe11-8b7d-46f5-9a54-f9a6ee3160dd" providerId="ADAL" clId="{063DD121-1A30-4500-9802-E54849CC7B30}" dt="2021-06-10T20:45:48.290" v="6884" actId="1076"/>
          <ac:picMkLst>
            <pc:docMk/>
            <pc:sldMk cId="4177128250" sldId="260"/>
            <ac:picMk id="12" creationId="{A4038041-C643-4329-A4F8-1C13EEABDBA4}"/>
          </ac:picMkLst>
        </pc:picChg>
        <pc:picChg chg="add mod">
          <ac:chgData name="백성빈" userId="7c11fe11-8b7d-46f5-9a54-f9a6ee3160dd" providerId="ADAL" clId="{063DD121-1A30-4500-9802-E54849CC7B30}" dt="2021-06-10T20:45:47.154" v="6883" actId="1076"/>
          <ac:picMkLst>
            <pc:docMk/>
            <pc:sldMk cId="4177128250" sldId="260"/>
            <ac:picMk id="13" creationId="{FDDAAD06-5A4C-4111-8F4F-F34EC337D897}"/>
          </ac:picMkLst>
        </pc:picChg>
      </pc:sldChg>
      <pc:sldChg chg="modSp add del">
        <pc:chgData name="백성빈" userId="7c11fe11-8b7d-46f5-9a54-f9a6ee3160dd" providerId="ADAL" clId="{063DD121-1A30-4500-9802-E54849CC7B30}" dt="2021-06-10T20:35:29.077" v="6400" actId="2696"/>
        <pc:sldMkLst>
          <pc:docMk/>
          <pc:sldMk cId="286629433" sldId="261"/>
        </pc:sldMkLst>
        <pc:spChg chg="mod">
          <ac:chgData name="백성빈" userId="7c11fe11-8b7d-46f5-9a54-f9a6ee3160dd" providerId="ADAL" clId="{063DD121-1A30-4500-9802-E54849CC7B30}" dt="2021-06-10T18:07:51.428" v="768" actId="20577"/>
          <ac:spMkLst>
            <pc:docMk/>
            <pc:sldMk cId="286629433" sldId="261"/>
            <ac:spMk id="2" creationId="{C7EB10C3-FBCF-46EA-83DE-FCE21C201007}"/>
          </ac:spMkLst>
        </pc:spChg>
        <pc:spChg chg="mod">
          <ac:chgData name="백성빈" userId="7c11fe11-8b7d-46f5-9a54-f9a6ee3160dd" providerId="ADAL" clId="{063DD121-1A30-4500-9802-E54849CC7B30}" dt="2021-06-10T18:10:15.074" v="1384" actId="20577"/>
          <ac:spMkLst>
            <pc:docMk/>
            <pc:sldMk cId="286629433" sldId="261"/>
            <ac:spMk id="3" creationId="{C663EB3E-DA15-4580-AEC9-2B9E2B36A8AB}"/>
          </ac:spMkLst>
        </pc:spChg>
      </pc:sldChg>
      <pc:sldChg chg="modSp add">
        <pc:chgData name="백성빈" userId="7c11fe11-8b7d-46f5-9a54-f9a6ee3160dd" providerId="ADAL" clId="{063DD121-1A30-4500-9802-E54849CC7B30}" dt="2021-06-10T20:36:53.365" v="6675" actId="20577"/>
        <pc:sldMkLst>
          <pc:docMk/>
          <pc:sldMk cId="1388508664" sldId="262"/>
        </pc:sldMkLst>
        <pc:spChg chg="mod">
          <ac:chgData name="백성빈" userId="7c11fe11-8b7d-46f5-9a54-f9a6ee3160dd" providerId="ADAL" clId="{063DD121-1A30-4500-9802-E54849CC7B30}" dt="2021-06-10T18:13:28.742" v="1436" actId="20577"/>
          <ac:spMkLst>
            <pc:docMk/>
            <pc:sldMk cId="1388508664" sldId="262"/>
            <ac:spMk id="2" creationId="{767B057F-19C4-440B-947C-C264E2612920}"/>
          </ac:spMkLst>
        </pc:spChg>
        <pc:spChg chg="mod">
          <ac:chgData name="백성빈" userId="7c11fe11-8b7d-46f5-9a54-f9a6ee3160dd" providerId="ADAL" clId="{063DD121-1A30-4500-9802-E54849CC7B30}" dt="2021-06-10T20:36:53.365" v="6675" actId="20577"/>
          <ac:spMkLst>
            <pc:docMk/>
            <pc:sldMk cId="1388508664" sldId="262"/>
            <ac:spMk id="3" creationId="{60879E40-0F73-43C1-94EA-5C51EFE41FA6}"/>
          </ac:spMkLst>
        </pc:spChg>
      </pc:sldChg>
      <pc:sldChg chg="addSp delSp modSp add">
        <pc:chgData name="백성빈" userId="7c11fe11-8b7d-46f5-9a54-f9a6ee3160dd" providerId="ADAL" clId="{063DD121-1A30-4500-9802-E54849CC7B30}" dt="2021-06-10T19:38:06.164" v="2204" actId="115"/>
        <pc:sldMkLst>
          <pc:docMk/>
          <pc:sldMk cId="435970923" sldId="263"/>
        </pc:sldMkLst>
        <pc:spChg chg="mod">
          <ac:chgData name="백성빈" userId="7c11fe11-8b7d-46f5-9a54-f9a6ee3160dd" providerId="ADAL" clId="{063DD121-1A30-4500-9802-E54849CC7B30}" dt="2021-06-10T18:14:30.974" v="1805" actId="20577"/>
          <ac:spMkLst>
            <pc:docMk/>
            <pc:sldMk cId="435970923" sldId="263"/>
            <ac:spMk id="2" creationId="{767B057F-19C4-440B-947C-C264E2612920}"/>
          </ac:spMkLst>
        </pc:spChg>
        <pc:spChg chg="mod">
          <ac:chgData name="백성빈" userId="7c11fe11-8b7d-46f5-9a54-f9a6ee3160dd" providerId="ADAL" clId="{063DD121-1A30-4500-9802-E54849CC7B30}" dt="2021-06-10T19:38:06.164" v="2204" actId="115"/>
          <ac:spMkLst>
            <pc:docMk/>
            <pc:sldMk cId="435970923" sldId="263"/>
            <ac:spMk id="3" creationId="{60879E40-0F73-43C1-94EA-5C51EFE41FA6}"/>
          </ac:spMkLst>
        </pc:spChg>
        <pc:spChg chg="add del">
          <ac:chgData name="백성빈" userId="7c11fe11-8b7d-46f5-9a54-f9a6ee3160dd" providerId="ADAL" clId="{063DD121-1A30-4500-9802-E54849CC7B30}" dt="2021-06-10T18:15:23.565" v="1813"/>
          <ac:spMkLst>
            <pc:docMk/>
            <pc:sldMk cId="435970923" sldId="263"/>
            <ac:spMk id="5" creationId="{37A40182-EFF3-4005-8398-967029DF7544}"/>
          </ac:spMkLst>
        </pc:spChg>
        <pc:spChg chg="add mod">
          <ac:chgData name="백성빈" userId="7c11fe11-8b7d-46f5-9a54-f9a6ee3160dd" providerId="ADAL" clId="{063DD121-1A30-4500-9802-E54849CC7B30}" dt="2021-06-10T18:15:50.950" v="1870" actId="20577"/>
          <ac:spMkLst>
            <pc:docMk/>
            <pc:sldMk cId="435970923" sldId="263"/>
            <ac:spMk id="6" creationId="{3BA5ACE0-9B3C-406D-BDC7-7992C4A3BD88}"/>
          </ac:spMkLst>
        </pc:spChg>
        <pc:picChg chg="add del mod">
          <ac:chgData name="백성빈" userId="7c11fe11-8b7d-46f5-9a54-f9a6ee3160dd" providerId="ADAL" clId="{063DD121-1A30-4500-9802-E54849CC7B30}" dt="2021-06-10T18:16:23.829" v="1876" actId="478"/>
          <ac:picMkLst>
            <pc:docMk/>
            <pc:sldMk cId="435970923" sldId="263"/>
            <ac:picMk id="4" creationId="{99AC5E47-C245-43C1-BE34-6BB8DEB6C187}"/>
          </ac:picMkLst>
        </pc:picChg>
        <pc:picChg chg="add mod">
          <ac:chgData name="백성빈" userId="7c11fe11-8b7d-46f5-9a54-f9a6ee3160dd" providerId="ADAL" clId="{063DD121-1A30-4500-9802-E54849CC7B30}" dt="2021-06-10T18:16:29.658" v="1879" actId="1076"/>
          <ac:picMkLst>
            <pc:docMk/>
            <pc:sldMk cId="435970923" sldId="263"/>
            <ac:picMk id="7" creationId="{7589D953-54B4-4937-A61B-0621AA6BABA5}"/>
          </ac:picMkLst>
        </pc:picChg>
        <pc:picChg chg="add del">
          <ac:chgData name="백성빈" userId="7c11fe11-8b7d-46f5-9a54-f9a6ee3160dd" providerId="ADAL" clId="{063DD121-1A30-4500-9802-E54849CC7B30}" dt="2021-06-10T18:14:57.105" v="1807"/>
          <ac:picMkLst>
            <pc:docMk/>
            <pc:sldMk cId="435970923" sldId="263"/>
            <ac:picMk id="2050" creationId="{11BC2F2E-87B1-4E4A-974E-805AA4C7BF29}"/>
          </ac:picMkLst>
        </pc:picChg>
        <pc:picChg chg="add del">
          <ac:chgData name="백성빈" userId="7c11fe11-8b7d-46f5-9a54-f9a6ee3160dd" providerId="ADAL" clId="{063DD121-1A30-4500-9802-E54849CC7B30}" dt="2021-06-10T18:15:01.191" v="1809"/>
          <ac:picMkLst>
            <pc:docMk/>
            <pc:sldMk cId="435970923" sldId="263"/>
            <ac:picMk id="2052" creationId="{24690F8A-AA28-43E7-9455-1C28E5E00627}"/>
          </ac:picMkLst>
        </pc:picChg>
        <pc:picChg chg="add del">
          <ac:chgData name="백성빈" userId="7c11fe11-8b7d-46f5-9a54-f9a6ee3160dd" providerId="ADAL" clId="{063DD121-1A30-4500-9802-E54849CC7B30}" dt="2021-06-10T18:26:04.406" v="2071"/>
          <ac:picMkLst>
            <pc:docMk/>
            <pc:sldMk cId="435970923" sldId="263"/>
            <ac:picMk id="2054" creationId="{FA7E2679-0F34-4AA5-801F-6332415AD2EA}"/>
          </ac:picMkLst>
        </pc:picChg>
      </pc:sldChg>
      <pc:sldChg chg="addSp delSp modSp add">
        <pc:chgData name="백성빈" userId="7c11fe11-8b7d-46f5-9a54-f9a6ee3160dd" providerId="ADAL" clId="{063DD121-1A30-4500-9802-E54849CC7B30}" dt="2021-06-10T21:03:06.796" v="7170" actId="113"/>
        <pc:sldMkLst>
          <pc:docMk/>
          <pc:sldMk cId="3121624504" sldId="264"/>
        </pc:sldMkLst>
        <pc:spChg chg="mod">
          <ac:chgData name="백성빈" userId="7c11fe11-8b7d-46f5-9a54-f9a6ee3160dd" providerId="ADAL" clId="{063DD121-1A30-4500-9802-E54849CC7B30}" dt="2021-06-10T18:26:10.407" v="2087" actId="20577"/>
          <ac:spMkLst>
            <pc:docMk/>
            <pc:sldMk cId="3121624504" sldId="264"/>
            <ac:spMk id="2" creationId="{767B057F-19C4-440B-947C-C264E2612920}"/>
          </ac:spMkLst>
        </pc:spChg>
        <pc:spChg chg="mod">
          <ac:chgData name="백성빈" userId="7c11fe11-8b7d-46f5-9a54-f9a6ee3160dd" providerId="ADAL" clId="{063DD121-1A30-4500-9802-E54849CC7B30}" dt="2021-06-10T21:03:06.796" v="7170" actId="113"/>
          <ac:spMkLst>
            <pc:docMk/>
            <pc:sldMk cId="3121624504" sldId="264"/>
            <ac:spMk id="3" creationId="{60879E40-0F73-43C1-94EA-5C51EFE41FA6}"/>
          </ac:spMkLst>
        </pc:spChg>
        <pc:spChg chg="del">
          <ac:chgData name="백성빈" userId="7c11fe11-8b7d-46f5-9a54-f9a6ee3160dd" providerId="ADAL" clId="{063DD121-1A30-4500-9802-E54849CC7B30}" dt="2021-06-10T20:42:19.222" v="6676" actId="478"/>
          <ac:spMkLst>
            <pc:docMk/>
            <pc:sldMk cId="3121624504" sldId="264"/>
            <ac:spMk id="6" creationId="{3BA5ACE0-9B3C-406D-BDC7-7992C4A3BD88}"/>
          </ac:spMkLst>
        </pc:spChg>
        <pc:picChg chg="add mod">
          <ac:chgData name="백성빈" userId="7c11fe11-8b7d-46f5-9a54-f9a6ee3160dd" providerId="ADAL" clId="{063DD121-1A30-4500-9802-E54849CC7B30}" dt="2021-06-10T20:49:50.751" v="7164" actId="1076"/>
          <ac:picMkLst>
            <pc:docMk/>
            <pc:sldMk cId="3121624504" sldId="264"/>
            <ac:picMk id="4" creationId="{DA8C1BCB-9C82-447E-87EA-3E90ECB49530}"/>
          </ac:picMkLst>
        </pc:picChg>
        <pc:picChg chg="del mod">
          <ac:chgData name="백성빈" userId="7c11fe11-8b7d-46f5-9a54-f9a6ee3160dd" providerId="ADAL" clId="{063DD121-1A30-4500-9802-E54849CC7B30}" dt="2021-06-10T18:26:31.886" v="2187" actId="478"/>
          <ac:picMkLst>
            <pc:docMk/>
            <pc:sldMk cId="3121624504" sldId="264"/>
            <ac:picMk id="7" creationId="{7589D953-54B4-4937-A61B-0621AA6BABA5}"/>
          </ac:picMkLst>
        </pc:picChg>
      </pc:sldChg>
      <pc:sldChg chg="delSp modSp add">
        <pc:chgData name="백성빈" userId="7c11fe11-8b7d-46f5-9a54-f9a6ee3160dd" providerId="ADAL" clId="{063DD121-1A30-4500-9802-E54849CC7B30}" dt="2021-06-10T21:03:42.608" v="7308" actId="6549"/>
        <pc:sldMkLst>
          <pc:docMk/>
          <pc:sldMk cId="368175689" sldId="265"/>
        </pc:sldMkLst>
        <pc:spChg chg="mod">
          <ac:chgData name="백성빈" userId="7c11fe11-8b7d-46f5-9a54-f9a6ee3160dd" providerId="ADAL" clId="{063DD121-1A30-4500-9802-E54849CC7B30}" dt="2021-06-10T19:39:11.818" v="2400" actId="20577"/>
          <ac:spMkLst>
            <pc:docMk/>
            <pc:sldMk cId="368175689" sldId="265"/>
            <ac:spMk id="2" creationId="{767B057F-19C4-440B-947C-C264E2612920}"/>
          </ac:spMkLst>
        </pc:spChg>
        <pc:spChg chg="mod">
          <ac:chgData name="백성빈" userId="7c11fe11-8b7d-46f5-9a54-f9a6ee3160dd" providerId="ADAL" clId="{063DD121-1A30-4500-9802-E54849CC7B30}" dt="2021-06-10T21:03:42.608" v="7308" actId="6549"/>
          <ac:spMkLst>
            <pc:docMk/>
            <pc:sldMk cId="368175689" sldId="265"/>
            <ac:spMk id="3" creationId="{60879E40-0F73-43C1-94EA-5C51EFE41FA6}"/>
          </ac:spMkLst>
        </pc:spChg>
        <pc:spChg chg="del">
          <ac:chgData name="백성빈" userId="7c11fe11-8b7d-46f5-9a54-f9a6ee3160dd" providerId="ADAL" clId="{063DD121-1A30-4500-9802-E54849CC7B30}" dt="2021-06-10T20:42:20.968" v="6677" actId="478"/>
          <ac:spMkLst>
            <pc:docMk/>
            <pc:sldMk cId="368175689" sldId="265"/>
            <ac:spMk id="6" creationId="{3BA5ACE0-9B3C-406D-BDC7-7992C4A3BD88}"/>
          </ac:spMkLst>
        </pc:spChg>
      </pc:sldChg>
      <pc:sldChg chg="addSp delSp modSp add">
        <pc:chgData name="백성빈" userId="7c11fe11-8b7d-46f5-9a54-f9a6ee3160dd" providerId="ADAL" clId="{063DD121-1A30-4500-9802-E54849CC7B30}" dt="2021-06-10T19:45:07.163" v="2840" actId="20577"/>
        <pc:sldMkLst>
          <pc:docMk/>
          <pc:sldMk cId="2039803372" sldId="266"/>
        </pc:sldMkLst>
        <pc:spChg chg="mod">
          <ac:chgData name="백성빈" userId="7c11fe11-8b7d-46f5-9a54-f9a6ee3160dd" providerId="ADAL" clId="{063DD121-1A30-4500-9802-E54849CC7B30}" dt="2021-06-10T19:41:11.947" v="2504" actId="20577"/>
          <ac:spMkLst>
            <pc:docMk/>
            <pc:sldMk cId="2039803372" sldId="266"/>
            <ac:spMk id="2" creationId="{748D1276-1440-4C0D-9609-01C9418FAC92}"/>
          </ac:spMkLst>
        </pc:spChg>
        <pc:spChg chg="mod">
          <ac:chgData name="백성빈" userId="7c11fe11-8b7d-46f5-9a54-f9a6ee3160dd" providerId="ADAL" clId="{063DD121-1A30-4500-9802-E54849CC7B30}" dt="2021-06-10T19:45:07.163" v="2840" actId="20577"/>
          <ac:spMkLst>
            <pc:docMk/>
            <pc:sldMk cId="2039803372" sldId="266"/>
            <ac:spMk id="3" creationId="{C71E83C6-8688-4945-97BA-F86E077B50FE}"/>
          </ac:spMkLst>
        </pc:spChg>
        <pc:spChg chg="add mod">
          <ac:chgData name="백성빈" userId="7c11fe11-8b7d-46f5-9a54-f9a6ee3160dd" providerId="ADAL" clId="{063DD121-1A30-4500-9802-E54849CC7B30}" dt="2021-06-10T19:42:20.309" v="2636" actId="1076"/>
          <ac:spMkLst>
            <pc:docMk/>
            <pc:sldMk cId="2039803372" sldId="266"/>
            <ac:spMk id="4" creationId="{4ECD3F8D-FE3F-4961-B246-009C3B3A3C8D}"/>
          </ac:spMkLst>
        </pc:spChg>
        <pc:spChg chg="add mod">
          <ac:chgData name="백성빈" userId="7c11fe11-8b7d-46f5-9a54-f9a6ee3160dd" providerId="ADAL" clId="{063DD121-1A30-4500-9802-E54849CC7B30}" dt="2021-06-10T19:42:20.309" v="2636" actId="1076"/>
          <ac:spMkLst>
            <pc:docMk/>
            <pc:sldMk cId="2039803372" sldId="266"/>
            <ac:spMk id="5" creationId="{DA0B4ECE-BA5C-4A4B-AD23-8FB5479F1FF3}"/>
          </ac:spMkLst>
        </pc:spChg>
        <pc:spChg chg="add mod">
          <ac:chgData name="백성빈" userId="7c11fe11-8b7d-46f5-9a54-f9a6ee3160dd" providerId="ADAL" clId="{063DD121-1A30-4500-9802-E54849CC7B30}" dt="2021-06-10T19:42:20.309" v="2636" actId="1076"/>
          <ac:spMkLst>
            <pc:docMk/>
            <pc:sldMk cId="2039803372" sldId="266"/>
            <ac:spMk id="6" creationId="{E037BEEE-3584-477F-93A6-A09B899C0AC7}"/>
          </ac:spMkLst>
        </pc:spChg>
        <pc:spChg chg="add mod">
          <ac:chgData name="백성빈" userId="7c11fe11-8b7d-46f5-9a54-f9a6ee3160dd" providerId="ADAL" clId="{063DD121-1A30-4500-9802-E54849CC7B30}" dt="2021-06-10T19:42:20.309" v="2636" actId="1076"/>
          <ac:spMkLst>
            <pc:docMk/>
            <pc:sldMk cId="2039803372" sldId="266"/>
            <ac:spMk id="7" creationId="{FD186487-4100-417A-8AC2-B546E5D094C8}"/>
          </ac:spMkLst>
        </pc:spChg>
        <pc:spChg chg="add mod">
          <ac:chgData name="백성빈" userId="7c11fe11-8b7d-46f5-9a54-f9a6ee3160dd" providerId="ADAL" clId="{063DD121-1A30-4500-9802-E54849CC7B30}" dt="2021-06-10T19:42:20.309" v="2636" actId="1076"/>
          <ac:spMkLst>
            <pc:docMk/>
            <pc:sldMk cId="2039803372" sldId="266"/>
            <ac:spMk id="8" creationId="{F643D668-C461-4789-A88C-A6C55F00484D}"/>
          </ac:spMkLst>
        </pc:spChg>
        <pc:spChg chg="add mod">
          <ac:chgData name="백성빈" userId="7c11fe11-8b7d-46f5-9a54-f9a6ee3160dd" providerId="ADAL" clId="{063DD121-1A30-4500-9802-E54849CC7B30}" dt="2021-06-10T19:42:20.309" v="2636" actId="1076"/>
          <ac:spMkLst>
            <pc:docMk/>
            <pc:sldMk cId="2039803372" sldId="266"/>
            <ac:spMk id="9" creationId="{EC108B34-CAD6-477A-8785-57796845D0EB}"/>
          </ac:spMkLst>
        </pc:spChg>
        <pc:cxnChg chg="add del mod">
          <ac:chgData name="백성빈" userId="7c11fe11-8b7d-46f5-9a54-f9a6ee3160dd" providerId="ADAL" clId="{063DD121-1A30-4500-9802-E54849CC7B30}" dt="2021-06-10T19:40:11.498" v="2463" actId="11529"/>
          <ac:cxnSpMkLst>
            <pc:docMk/>
            <pc:sldMk cId="2039803372" sldId="266"/>
            <ac:cxnSpMk id="11" creationId="{AF4294EA-633C-4BA9-82BA-BB60801094C7}"/>
          </ac:cxnSpMkLst>
        </pc:cxnChg>
        <pc:cxnChg chg="add mod">
          <ac:chgData name="백성빈" userId="7c11fe11-8b7d-46f5-9a54-f9a6ee3160dd" providerId="ADAL" clId="{063DD121-1A30-4500-9802-E54849CC7B30}" dt="2021-06-10T19:42:20.309" v="2636" actId="1076"/>
          <ac:cxnSpMkLst>
            <pc:docMk/>
            <pc:sldMk cId="2039803372" sldId="266"/>
            <ac:cxnSpMk id="13" creationId="{22B96727-F099-4399-B5A5-E38C652434B3}"/>
          </ac:cxnSpMkLst>
        </pc:cxnChg>
        <pc:cxnChg chg="add mod">
          <ac:chgData name="백성빈" userId="7c11fe11-8b7d-46f5-9a54-f9a6ee3160dd" providerId="ADAL" clId="{063DD121-1A30-4500-9802-E54849CC7B30}" dt="2021-06-10T19:42:20.309" v="2636" actId="1076"/>
          <ac:cxnSpMkLst>
            <pc:docMk/>
            <pc:sldMk cId="2039803372" sldId="266"/>
            <ac:cxnSpMk id="14" creationId="{BEBF0871-AA5B-441C-B696-BCF9CF16FBD9}"/>
          </ac:cxnSpMkLst>
        </pc:cxnChg>
        <pc:cxnChg chg="add mod">
          <ac:chgData name="백성빈" userId="7c11fe11-8b7d-46f5-9a54-f9a6ee3160dd" providerId="ADAL" clId="{063DD121-1A30-4500-9802-E54849CC7B30}" dt="2021-06-10T19:42:20.309" v="2636" actId="1076"/>
          <ac:cxnSpMkLst>
            <pc:docMk/>
            <pc:sldMk cId="2039803372" sldId="266"/>
            <ac:cxnSpMk id="17" creationId="{F7DAD90C-B767-4074-ACD8-050674ABE4E5}"/>
          </ac:cxnSpMkLst>
        </pc:cxnChg>
        <pc:cxnChg chg="add mod">
          <ac:chgData name="백성빈" userId="7c11fe11-8b7d-46f5-9a54-f9a6ee3160dd" providerId="ADAL" clId="{063DD121-1A30-4500-9802-E54849CC7B30}" dt="2021-06-10T19:42:20.309" v="2636" actId="1076"/>
          <ac:cxnSpMkLst>
            <pc:docMk/>
            <pc:sldMk cId="2039803372" sldId="266"/>
            <ac:cxnSpMk id="20" creationId="{1479BA39-2A97-476F-9317-F7A59CD24B1A}"/>
          </ac:cxnSpMkLst>
        </pc:cxnChg>
        <pc:cxnChg chg="add mod">
          <ac:chgData name="백성빈" userId="7c11fe11-8b7d-46f5-9a54-f9a6ee3160dd" providerId="ADAL" clId="{063DD121-1A30-4500-9802-E54849CC7B30}" dt="2021-06-10T19:42:20.309" v="2636" actId="1076"/>
          <ac:cxnSpMkLst>
            <pc:docMk/>
            <pc:sldMk cId="2039803372" sldId="266"/>
            <ac:cxnSpMk id="23" creationId="{80071D8F-E23B-4BE5-BED7-8014C56CDC0C}"/>
          </ac:cxnSpMkLst>
        </pc:cxnChg>
      </pc:sldChg>
      <pc:sldChg chg="addSp modSp add ord">
        <pc:chgData name="백성빈" userId="7c11fe11-8b7d-46f5-9a54-f9a6ee3160dd" providerId="ADAL" clId="{063DD121-1A30-4500-9802-E54849CC7B30}" dt="2021-06-10T20:48:53.230" v="7134" actId="27636"/>
        <pc:sldMkLst>
          <pc:docMk/>
          <pc:sldMk cId="3982228520" sldId="267"/>
        </pc:sldMkLst>
        <pc:spChg chg="mod">
          <ac:chgData name="백성빈" userId="7c11fe11-8b7d-46f5-9a54-f9a6ee3160dd" providerId="ADAL" clId="{063DD121-1A30-4500-9802-E54849CC7B30}" dt="2021-06-10T20:35:31.134" v="6401" actId="20577"/>
          <ac:spMkLst>
            <pc:docMk/>
            <pc:sldMk cId="3982228520" sldId="267"/>
            <ac:spMk id="2" creationId="{F3210432-96AA-47FC-B839-FED5E0B9875A}"/>
          </ac:spMkLst>
        </pc:spChg>
        <pc:spChg chg="mod">
          <ac:chgData name="백성빈" userId="7c11fe11-8b7d-46f5-9a54-f9a6ee3160dd" providerId="ADAL" clId="{063DD121-1A30-4500-9802-E54849CC7B30}" dt="2021-06-10T20:48:53.230" v="7134" actId="27636"/>
          <ac:spMkLst>
            <pc:docMk/>
            <pc:sldMk cId="3982228520" sldId="267"/>
            <ac:spMk id="3" creationId="{DD8F448D-BAD7-4E3C-8BC1-0E871200E3D3}"/>
          </ac:spMkLst>
        </pc:spChg>
        <pc:picChg chg="add mod">
          <ac:chgData name="백성빈" userId="7c11fe11-8b7d-46f5-9a54-f9a6ee3160dd" providerId="ADAL" clId="{063DD121-1A30-4500-9802-E54849CC7B30}" dt="2021-06-10T20:46:33.294" v="6915" actId="1076"/>
          <ac:picMkLst>
            <pc:docMk/>
            <pc:sldMk cId="3982228520" sldId="267"/>
            <ac:picMk id="4" creationId="{0030D150-65EA-46E0-B3AC-B7C9BB6D7B0A}"/>
          </ac:picMkLst>
        </pc:picChg>
      </pc:sldChg>
      <pc:sldChg chg="add del">
        <pc:chgData name="백성빈" userId="7c11fe11-8b7d-46f5-9a54-f9a6ee3160dd" providerId="ADAL" clId="{063DD121-1A30-4500-9802-E54849CC7B30}" dt="2021-06-10T19:49:50.880" v="3554" actId="2696"/>
        <pc:sldMkLst>
          <pc:docMk/>
          <pc:sldMk cId="2061424210" sldId="268"/>
        </pc:sldMkLst>
      </pc:sldChg>
      <pc:sldChg chg="delSp modSp add">
        <pc:chgData name="백성빈" userId="7c11fe11-8b7d-46f5-9a54-f9a6ee3160dd" providerId="ADAL" clId="{063DD121-1A30-4500-9802-E54849CC7B30}" dt="2021-06-10T21:04:22.351" v="7418" actId="14100"/>
        <pc:sldMkLst>
          <pc:docMk/>
          <pc:sldMk cId="3517540480" sldId="268"/>
        </pc:sldMkLst>
        <pc:spChg chg="mod">
          <ac:chgData name="백성빈" userId="7c11fe11-8b7d-46f5-9a54-f9a6ee3160dd" providerId="ADAL" clId="{063DD121-1A30-4500-9802-E54849CC7B30}" dt="2021-06-10T21:04:22.351" v="7418" actId="14100"/>
          <ac:spMkLst>
            <pc:docMk/>
            <pc:sldMk cId="3517540480" sldId="268"/>
            <ac:spMk id="3" creationId="{60879E40-0F73-43C1-94EA-5C51EFE41FA6}"/>
          </ac:spMkLst>
        </pc:spChg>
        <pc:spChg chg="del">
          <ac:chgData name="백성빈" userId="7c11fe11-8b7d-46f5-9a54-f9a6ee3160dd" providerId="ADAL" clId="{063DD121-1A30-4500-9802-E54849CC7B30}" dt="2021-06-10T20:42:22.321" v="6678" actId="478"/>
          <ac:spMkLst>
            <pc:docMk/>
            <pc:sldMk cId="3517540480" sldId="268"/>
            <ac:spMk id="6" creationId="{3BA5ACE0-9B3C-406D-BDC7-7992C4A3BD88}"/>
          </ac:spMkLst>
        </pc:spChg>
      </pc:sldChg>
      <pc:sldChg chg="addSp delSp modSp add">
        <pc:chgData name="백성빈" userId="7c11fe11-8b7d-46f5-9a54-f9a6ee3160dd" providerId="ADAL" clId="{063DD121-1A30-4500-9802-E54849CC7B30}" dt="2021-06-10T21:06:20.483" v="7549" actId="1076"/>
        <pc:sldMkLst>
          <pc:docMk/>
          <pc:sldMk cId="4251650622" sldId="269"/>
        </pc:sldMkLst>
        <pc:spChg chg="mod">
          <ac:chgData name="백성빈" userId="7c11fe11-8b7d-46f5-9a54-f9a6ee3160dd" providerId="ADAL" clId="{063DD121-1A30-4500-9802-E54849CC7B30}" dt="2021-06-10T20:07:38.060" v="4156" actId="6549"/>
          <ac:spMkLst>
            <pc:docMk/>
            <pc:sldMk cId="4251650622" sldId="269"/>
            <ac:spMk id="2" creationId="{D424BCDE-40A3-46BA-8763-7C4649855713}"/>
          </ac:spMkLst>
        </pc:spChg>
        <pc:spChg chg="mod">
          <ac:chgData name="백성빈" userId="7c11fe11-8b7d-46f5-9a54-f9a6ee3160dd" providerId="ADAL" clId="{063DD121-1A30-4500-9802-E54849CC7B30}" dt="2021-06-10T21:05:02.951" v="7535" actId="20577"/>
          <ac:spMkLst>
            <pc:docMk/>
            <pc:sldMk cId="4251650622" sldId="269"/>
            <ac:spMk id="3" creationId="{688515DE-85A2-4A11-94D8-6A5B7DC4CCC0}"/>
          </ac:spMkLst>
        </pc:spChg>
        <pc:picChg chg="add del">
          <ac:chgData name="백성빈" userId="7c11fe11-8b7d-46f5-9a54-f9a6ee3160dd" providerId="ADAL" clId="{063DD121-1A30-4500-9802-E54849CC7B30}" dt="2021-06-10T21:04:37.359" v="7422"/>
          <ac:picMkLst>
            <pc:docMk/>
            <pc:sldMk cId="4251650622" sldId="269"/>
            <ac:picMk id="4" creationId="{0B334302-7E4A-4C39-A8C5-B135B042E8CB}"/>
          </ac:picMkLst>
        </pc:picChg>
        <pc:picChg chg="add del">
          <ac:chgData name="백성빈" userId="7c11fe11-8b7d-46f5-9a54-f9a6ee3160dd" providerId="ADAL" clId="{063DD121-1A30-4500-9802-E54849CC7B30}" dt="2021-06-10T21:05:03.920" v="7537"/>
          <ac:picMkLst>
            <pc:docMk/>
            <pc:sldMk cId="4251650622" sldId="269"/>
            <ac:picMk id="5" creationId="{DCC7B2AC-0A05-4034-9E66-B0F371E0A6BE}"/>
          </ac:picMkLst>
        </pc:picChg>
        <pc:picChg chg="add del">
          <ac:chgData name="백성빈" userId="7c11fe11-8b7d-46f5-9a54-f9a6ee3160dd" providerId="ADAL" clId="{063DD121-1A30-4500-9802-E54849CC7B30}" dt="2021-06-10T21:05:05.088" v="7539"/>
          <ac:picMkLst>
            <pc:docMk/>
            <pc:sldMk cId="4251650622" sldId="269"/>
            <ac:picMk id="6" creationId="{C9F43132-2D97-4304-908E-FFCF95BC519E}"/>
          </ac:picMkLst>
        </pc:picChg>
        <pc:picChg chg="add mod">
          <ac:chgData name="백성빈" userId="7c11fe11-8b7d-46f5-9a54-f9a6ee3160dd" providerId="ADAL" clId="{063DD121-1A30-4500-9802-E54849CC7B30}" dt="2021-06-10T21:06:19.147" v="7548" actId="1076"/>
          <ac:picMkLst>
            <pc:docMk/>
            <pc:sldMk cId="4251650622" sldId="269"/>
            <ac:picMk id="7" creationId="{1246EFAF-94E5-4C5C-AA93-12BC77B9C234}"/>
          </ac:picMkLst>
        </pc:picChg>
        <pc:picChg chg="add mod">
          <ac:chgData name="백성빈" userId="7c11fe11-8b7d-46f5-9a54-f9a6ee3160dd" providerId="ADAL" clId="{063DD121-1A30-4500-9802-E54849CC7B30}" dt="2021-06-10T21:06:20.483" v="7549" actId="1076"/>
          <ac:picMkLst>
            <pc:docMk/>
            <pc:sldMk cId="4251650622" sldId="269"/>
            <ac:picMk id="8" creationId="{1F4675E9-2D44-4B57-9B80-37907D4B9E60}"/>
          </ac:picMkLst>
        </pc:picChg>
      </pc:sldChg>
      <pc:sldChg chg="delSp modSp add ord">
        <pc:chgData name="백성빈" userId="7c11fe11-8b7d-46f5-9a54-f9a6ee3160dd" providerId="ADAL" clId="{063DD121-1A30-4500-9802-E54849CC7B30}" dt="2021-06-10T21:46:00.751" v="8666"/>
        <pc:sldMkLst>
          <pc:docMk/>
          <pc:sldMk cId="3106682071" sldId="270"/>
        </pc:sldMkLst>
        <pc:spChg chg="mod">
          <ac:chgData name="백성빈" userId="7c11fe11-8b7d-46f5-9a54-f9a6ee3160dd" providerId="ADAL" clId="{063DD121-1A30-4500-9802-E54849CC7B30}" dt="2021-06-10T21:43:14.729" v="8165" actId="20577"/>
          <ac:spMkLst>
            <pc:docMk/>
            <pc:sldMk cId="3106682071" sldId="270"/>
            <ac:spMk id="2" creationId="{767B057F-19C4-440B-947C-C264E2612920}"/>
          </ac:spMkLst>
        </pc:spChg>
        <pc:spChg chg="mod">
          <ac:chgData name="백성빈" userId="7c11fe11-8b7d-46f5-9a54-f9a6ee3160dd" providerId="ADAL" clId="{063DD121-1A30-4500-9802-E54849CC7B30}" dt="2021-06-10T21:45:55.013" v="8665" actId="20577"/>
          <ac:spMkLst>
            <pc:docMk/>
            <pc:sldMk cId="3106682071" sldId="270"/>
            <ac:spMk id="3" creationId="{60879E40-0F73-43C1-94EA-5C51EFE41FA6}"/>
          </ac:spMkLst>
        </pc:spChg>
        <pc:spChg chg="del">
          <ac:chgData name="백성빈" userId="7c11fe11-8b7d-46f5-9a54-f9a6ee3160dd" providerId="ADAL" clId="{063DD121-1A30-4500-9802-E54849CC7B30}" dt="2021-06-10T20:42:26.990" v="6680" actId="478"/>
          <ac:spMkLst>
            <pc:docMk/>
            <pc:sldMk cId="3106682071" sldId="270"/>
            <ac:spMk id="6" creationId="{3BA5ACE0-9B3C-406D-BDC7-7992C4A3BD88}"/>
          </ac:spMkLst>
        </pc:spChg>
      </pc:sldChg>
      <pc:sldChg chg="modSp add del">
        <pc:chgData name="백성빈" userId="7c11fe11-8b7d-46f5-9a54-f9a6ee3160dd" providerId="ADAL" clId="{063DD121-1A30-4500-9802-E54849CC7B30}" dt="2021-06-10T21:42:17.697" v="8103" actId="2696"/>
        <pc:sldMkLst>
          <pc:docMk/>
          <pc:sldMk cId="3846173059" sldId="271"/>
        </pc:sldMkLst>
        <pc:spChg chg="mod">
          <ac:chgData name="백성빈" userId="7c11fe11-8b7d-46f5-9a54-f9a6ee3160dd" providerId="ADAL" clId="{063DD121-1A30-4500-9802-E54849CC7B30}" dt="2021-06-10T20:08:28.067" v="4277" actId="20577"/>
          <ac:spMkLst>
            <pc:docMk/>
            <pc:sldMk cId="3846173059" sldId="271"/>
            <ac:spMk id="2" creationId="{D424BCDE-40A3-46BA-8763-7C4649855713}"/>
          </ac:spMkLst>
        </pc:spChg>
      </pc:sldChg>
      <pc:sldChg chg="delSp add del">
        <pc:chgData name="백성빈" userId="7c11fe11-8b7d-46f5-9a54-f9a6ee3160dd" providerId="ADAL" clId="{063DD121-1A30-4500-9802-E54849CC7B30}" dt="2021-06-10T21:42:17.698" v="8104" actId="2696"/>
        <pc:sldMkLst>
          <pc:docMk/>
          <pc:sldMk cId="1785861414" sldId="272"/>
        </pc:sldMkLst>
        <pc:spChg chg="del">
          <ac:chgData name="백성빈" userId="7c11fe11-8b7d-46f5-9a54-f9a6ee3160dd" providerId="ADAL" clId="{063DD121-1A30-4500-9802-E54849CC7B30}" dt="2021-06-10T20:42:25.487" v="6679" actId="478"/>
          <ac:spMkLst>
            <pc:docMk/>
            <pc:sldMk cId="1785861414" sldId="272"/>
            <ac:spMk id="6" creationId="{3BA5ACE0-9B3C-406D-BDC7-7992C4A3BD88}"/>
          </ac:spMkLst>
        </pc:spChg>
      </pc:sldChg>
      <pc:sldChg chg="modSp add">
        <pc:chgData name="백성빈" userId="7c11fe11-8b7d-46f5-9a54-f9a6ee3160dd" providerId="ADAL" clId="{063DD121-1A30-4500-9802-E54849CC7B30}" dt="2021-06-10T21:33:41.650" v="7565" actId="20577"/>
        <pc:sldMkLst>
          <pc:docMk/>
          <pc:sldMk cId="4158539413" sldId="273"/>
        </pc:sldMkLst>
        <pc:spChg chg="mod">
          <ac:chgData name="백성빈" userId="7c11fe11-8b7d-46f5-9a54-f9a6ee3160dd" providerId="ADAL" clId="{063DD121-1A30-4500-9802-E54849CC7B30}" dt="2021-06-10T20:08:53.732" v="4297" actId="20577"/>
          <ac:spMkLst>
            <pc:docMk/>
            <pc:sldMk cId="4158539413" sldId="273"/>
            <ac:spMk id="2" creationId="{176F9AB5-9DB2-4324-9B33-C1FD23940C7F}"/>
          </ac:spMkLst>
        </pc:spChg>
        <pc:spChg chg="mod">
          <ac:chgData name="백성빈" userId="7c11fe11-8b7d-46f5-9a54-f9a6ee3160dd" providerId="ADAL" clId="{063DD121-1A30-4500-9802-E54849CC7B30}" dt="2021-06-10T21:33:41.650" v="7565" actId="20577"/>
          <ac:spMkLst>
            <pc:docMk/>
            <pc:sldMk cId="4158539413" sldId="273"/>
            <ac:spMk id="3" creationId="{BBA29DC4-754A-4866-BBEF-2C922D901216}"/>
          </ac:spMkLst>
        </pc:spChg>
      </pc:sldChg>
      <pc:sldChg chg="addSp delSp modSp add">
        <pc:chgData name="백성빈" userId="7c11fe11-8b7d-46f5-9a54-f9a6ee3160dd" providerId="ADAL" clId="{063DD121-1A30-4500-9802-E54849CC7B30}" dt="2021-06-10T21:33:59.225" v="7580" actId="20577"/>
        <pc:sldMkLst>
          <pc:docMk/>
          <pc:sldMk cId="2480993329" sldId="274"/>
        </pc:sldMkLst>
        <pc:spChg chg="mod">
          <ac:chgData name="백성빈" userId="7c11fe11-8b7d-46f5-9a54-f9a6ee3160dd" providerId="ADAL" clId="{063DD121-1A30-4500-9802-E54849CC7B30}" dt="2021-06-10T20:10:30.773" v="4529" actId="20577"/>
          <ac:spMkLst>
            <pc:docMk/>
            <pc:sldMk cId="2480993329" sldId="274"/>
            <ac:spMk id="2" creationId="{58BFF15D-D37B-4A4F-BE36-83B911C921F6}"/>
          </ac:spMkLst>
        </pc:spChg>
        <pc:spChg chg="del">
          <ac:chgData name="백성빈" userId="7c11fe11-8b7d-46f5-9a54-f9a6ee3160dd" providerId="ADAL" clId="{063DD121-1A30-4500-9802-E54849CC7B30}" dt="2021-06-10T20:10:16.634" v="4476"/>
          <ac:spMkLst>
            <pc:docMk/>
            <pc:sldMk cId="2480993329" sldId="274"/>
            <ac:spMk id="3" creationId="{503F50FD-3C4C-42C6-8E31-AA8CA02809D3}"/>
          </ac:spMkLst>
        </pc:spChg>
        <pc:spChg chg="add mod">
          <ac:chgData name="백성빈" userId="7c11fe11-8b7d-46f5-9a54-f9a6ee3160dd" providerId="ADAL" clId="{063DD121-1A30-4500-9802-E54849CC7B30}" dt="2021-06-10T21:33:59.225" v="7580" actId="20577"/>
          <ac:spMkLst>
            <pc:docMk/>
            <pc:sldMk cId="2480993329" sldId="274"/>
            <ac:spMk id="6" creationId="{AFE64255-CA2C-487D-9C68-63188A62ACD8}"/>
          </ac:spMkLst>
        </pc:spChg>
        <pc:picChg chg="add del">
          <ac:chgData name="백성빈" userId="7c11fe11-8b7d-46f5-9a54-f9a6ee3160dd" providerId="ADAL" clId="{063DD121-1A30-4500-9802-E54849CC7B30}" dt="2021-06-10T20:10:15.316" v="4475"/>
          <ac:picMkLst>
            <pc:docMk/>
            <pc:sldMk cId="2480993329" sldId="274"/>
            <ac:picMk id="4" creationId="{29889431-FFF6-4EC7-847D-15B04848CCC3}"/>
          </ac:picMkLst>
        </pc:picChg>
        <pc:picChg chg="add mod">
          <ac:chgData name="백성빈" userId="7c11fe11-8b7d-46f5-9a54-f9a6ee3160dd" providerId="ADAL" clId="{063DD121-1A30-4500-9802-E54849CC7B30}" dt="2021-06-10T20:42:42.459" v="6685" actId="1076"/>
          <ac:picMkLst>
            <pc:docMk/>
            <pc:sldMk cId="2480993329" sldId="274"/>
            <ac:picMk id="5" creationId="{B7DF98BC-BFC7-443E-AE6E-6853C8555C34}"/>
          </ac:picMkLst>
        </pc:picChg>
      </pc:sldChg>
      <pc:sldChg chg="modSp add">
        <pc:chgData name="백성빈" userId="7c11fe11-8b7d-46f5-9a54-f9a6ee3160dd" providerId="ADAL" clId="{063DD121-1A30-4500-9802-E54849CC7B30}" dt="2021-06-10T20:35:17.449" v="6399" actId="404"/>
        <pc:sldMkLst>
          <pc:docMk/>
          <pc:sldMk cId="618802205" sldId="275"/>
        </pc:sldMkLst>
        <pc:spChg chg="mod">
          <ac:chgData name="백성빈" userId="7c11fe11-8b7d-46f5-9a54-f9a6ee3160dd" providerId="ADAL" clId="{063DD121-1A30-4500-9802-E54849CC7B30}" dt="2021-06-10T20:32:20.870" v="6063" actId="20577"/>
          <ac:spMkLst>
            <pc:docMk/>
            <pc:sldMk cId="618802205" sldId="275"/>
            <ac:spMk id="2" creationId="{025D9BB2-A95F-4A4C-BC3D-107E7BCB94B6}"/>
          </ac:spMkLst>
        </pc:spChg>
        <pc:spChg chg="mod">
          <ac:chgData name="백성빈" userId="7c11fe11-8b7d-46f5-9a54-f9a6ee3160dd" providerId="ADAL" clId="{063DD121-1A30-4500-9802-E54849CC7B30}" dt="2021-06-10T20:35:17.449" v="6399" actId="404"/>
          <ac:spMkLst>
            <pc:docMk/>
            <pc:sldMk cId="618802205" sldId="275"/>
            <ac:spMk id="3" creationId="{57C0D599-A4B1-4EE9-BCA3-2C81A6E13924}"/>
          </ac:spMkLst>
        </pc:spChg>
      </pc:sldChg>
      <pc:sldChg chg="addSp delSp modSp add">
        <pc:chgData name="백성빈" userId="7c11fe11-8b7d-46f5-9a54-f9a6ee3160dd" providerId="ADAL" clId="{063DD121-1A30-4500-9802-E54849CC7B30}" dt="2021-06-10T20:49:09.592" v="7157" actId="14100"/>
        <pc:sldMkLst>
          <pc:docMk/>
          <pc:sldMk cId="357974194" sldId="276"/>
        </pc:sldMkLst>
        <pc:spChg chg="mod">
          <ac:chgData name="백성빈" userId="7c11fe11-8b7d-46f5-9a54-f9a6ee3160dd" providerId="ADAL" clId="{063DD121-1A30-4500-9802-E54849CC7B30}" dt="2021-06-10T20:46:54.150" v="6948" actId="20577"/>
          <ac:spMkLst>
            <pc:docMk/>
            <pc:sldMk cId="357974194" sldId="276"/>
            <ac:spMk id="2" creationId="{F3210432-96AA-47FC-B839-FED5E0B9875A}"/>
          </ac:spMkLst>
        </pc:spChg>
        <pc:spChg chg="mod">
          <ac:chgData name="백성빈" userId="7c11fe11-8b7d-46f5-9a54-f9a6ee3160dd" providerId="ADAL" clId="{063DD121-1A30-4500-9802-E54849CC7B30}" dt="2021-06-10T20:49:09.592" v="7157" actId="14100"/>
          <ac:spMkLst>
            <pc:docMk/>
            <pc:sldMk cId="357974194" sldId="276"/>
            <ac:spMk id="3" creationId="{DD8F448D-BAD7-4E3C-8BC1-0E871200E3D3}"/>
          </ac:spMkLst>
        </pc:spChg>
        <pc:picChg chg="del">
          <ac:chgData name="백성빈" userId="7c11fe11-8b7d-46f5-9a54-f9a6ee3160dd" providerId="ADAL" clId="{063DD121-1A30-4500-9802-E54849CC7B30}" dt="2021-06-10T20:47:17.990" v="6988" actId="478"/>
          <ac:picMkLst>
            <pc:docMk/>
            <pc:sldMk cId="357974194" sldId="276"/>
            <ac:picMk id="4" creationId="{0030D150-65EA-46E0-B3AC-B7C9BB6D7B0A}"/>
          </ac:picMkLst>
        </pc:picChg>
        <pc:picChg chg="add mod">
          <ac:chgData name="백성빈" userId="7c11fe11-8b7d-46f5-9a54-f9a6ee3160dd" providerId="ADAL" clId="{063DD121-1A30-4500-9802-E54849CC7B30}" dt="2021-06-10T20:47:27.821" v="6991" actId="1076"/>
          <ac:picMkLst>
            <pc:docMk/>
            <pc:sldMk cId="357974194" sldId="276"/>
            <ac:picMk id="5" creationId="{86ED8AA7-CB12-44B6-8510-5493C14111B4}"/>
          </ac:picMkLst>
        </pc:picChg>
      </pc:sldChg>
      <pc:sldChg chg="addSp delSp modSp add ord">
        <pc:chgData name="백성빈" userId="7c11fe11-8b7d-46f5-9a54-f9a6ee3160dd" providerId="ADAL" clId="{063DD121-1A30-4500-9802-E54849CC7B30}" dt="2021-06-10T21:48:50.762" v="8789" actId="1076"/>
        <pc:sldMkLst>
          <pc:docMk/>
          <pc:sldMk cId="4064374306" sldId="277"/>
        </pc:sldMkLst>
        <pc:spChg chg="mod">
          <ac:chgData name="백성빈" userId="7c11fe11-8b7d-46f5-9a54-f9a6ee3160dd" providerId="ADAL" clId="{063DD121-1A30-4500-9802-E54849CC7B30}" dt="2021-06-10T21:43:24.570" v="8183" actId="20577"/>
          <ac:spMkLst>
            <pc:docMk/>
            <pc:sldMk cId="4064374306" sldId="277"/>
            <ac:spMk id="2" creationId="{767B057F-19C4-440B-947C-C264E2612920}"/>
          </ac:spMkLst>
        </pc:spChg>
        <pc:spChg chg="mod">
          <ac:chgData name="백성빈" userId="7c11fe11-8b7d-46f5-9a54-f9a6ee3160dd" providerId="ADAL" clId="{063DD121-1A30-4500-9802-E54849CC7B30}" dt="2021-06-10T21:48:43.867" v="8785" actId="20577"/>
          <ac:spMkLst>
            <pc:docMk/>
            <pc:sldMk cId="4064374306" sldId="277"/>
            <ac:spMk id="3" creationId="{60879E40-0F73-43C1-94EA-5C51EFE41FA6}"/>
          </ac:spMkLst>
        </pc:spChg>
        <pc:spChg chg="add del mod">
          <ac:chgData name="백성빈" userId="7c11fe11-8b7d-46f5-9a54-f9a6ee3160dd" providerId="ADAL" clId="{063DD121-1A30-4500-9802-E54849CC7B30}" dt="2021-06-10T21:48:50.762" v="8789" actId="1076"/>
          <ac:spMkLst>
            <pc:docMk/>
            <pc:sldMk cId="4064374306" sldId="277"/>
            <ac:spMk id="4" creationId="{459ECE30-04BA-4114-AE9F-D58F06FC332C}"/>
          </ac:spMkLst>
        </pc:spChg>
      </pc:sldChg>
    </pc:docChg>
  </pc:docChgLst>
  <pc:docChgLst>
    <pc:chgData name="백성빈" userId="7c11fe11-8b7d-46f5-9a54-f9a6ee3160dd" providerId="ADAL" clId="{76024085-3B0E-43A6-BAF4-72C75BA658EC}"/>
    <pc:docChg chg="undo redo custSel addSld delSld modSld sldOrd modSection">
      <pc:chgData name="백성빈" userId="7c11fe11-8b7d-46f5-9a54-f9a6ee3160dd" providerId="ADAL" clId="{76024085-3B0E-43A6-BAF4-72C75BA658EC}" dt="2021-06-11T00:44:07.996" v="4311" actId="20577"/>
      <pc:docMkLst>
        <pc:docMk/>
      </pc:docMkLst>
      <pc:sldChg chg="modSp">
        <pc:chgData name="백성빈" userId="7c11fe11-8b7d-46f5-9a54-f9a6ee3160dd" providerId="ADAL" clId="{76024085-3B0E-43A6-BAF4-72C75BA658EC}" dt="2021-06-10T21:56:05.373" v="0" actId="20577"/>
        <pc:sldMkLst>
          <pc:docMk/>
          <pc:sldMk cId="709356495" sldId="256"/>
        </pc:sldMkLst>
        <pc:spChg chg="mod">
          <ac:chgData name="백성빈" userId="7c11fe11-8b7d-46f5-9a54-f9a6ee3160dd" providerId="ADAL" clId="{76024085-3B0E-43A6-BAF4-72C75BA658EC}" dt="2021-06-10T21:56:05.373" v="0" actId="20577"/>
          <ac:spMkLst>
            <pc:docMk/>
            <pc:sldMk cId="709356495" sldId="256"/>
            <ac:spMk id="2" creationId="{CDEEE468-FFBE-468E-8FFB-E377AC514AEB}"/>
          </ac:spMkLst>
        </pc:spChg>
      </pc:sldChg>
      <pc:sldChg chg="modSp">
        <pc:chgData name="백성빈" userId="7c11fe11-8b7d-46f5-9a54-f9a6ee3160dd" providerId="ADAL" clId="{76024085-3B0E-43A6-BAF4-72C75BA658EC}" dt="2021-06-11T00:24:59.020" v="3412" actId="20577"/>
        <pc:sldMkLst>
          <pc:docMk/>
          <pc:sldMk cId="44049098" sldId="257"/>
        </pc:sldMkLst>
        <pc:spChg chg="mod">
          <ac:chgData name="백성빈" userId="7c11fe11-8b7d-46f5-9a54-f9a6ee3160dd" providerId="ADAL" clId="{76024085-3B0E-43A6-BAF4-72C75BA658EC}" dt="2021-06-11T00:24:59.020" v="3412" actId="20577"/>
          <ac:spMkLst>
            <pc:docMk/>
            <pc:sldMk cId="44049098" sldId="257"/>
            <ac:spMk id="3" creationId="{864AD3BB-75D5-4914-800C-2CEA2D78BB6C}"/>
          </ac:spMkLst>
        </pc:spChg>
      </pc:sldChg>
      <pc:sldChg chg="modSp">
        <pc:chgData name="백성빈" userId="7c11fe11-8b7d-46f5-9a54-f9a6ee3160dd" providerId="ADAL" clId="{76024085-3B0E-43A6-BAF4-72C75BA658EC}" dt="2021-06-11T00:44:07.996" v="4311" actId="20577"/>
        <pc:sldMkLst>
          <pc:docMk/>
          <pc:sldMk cId="3879831765" sldId="258"/>
        </pc:sldMkLst>
        <pc:spChg chg="mod">
          <ac:chgData name="백성빈" userId="7c11fe11-8b7d-46f5-9a54-f9a6ee3160dd" providerId="ADAL" clId="{76024085-3B0E-43A6-BAF4-72C75BA658EC}" dt="2021-06-11T00:44:07.996" v="4311" actId="20577"/>
          <ac:spMkLst>
            <pc:docMk/>
            <pc:sldMk cId="3879831765" sldId="258"/>
            <ac:spMk id="3" creationId="{B6F1152D-BD12-49DD-B273-A9ABC8B7821C}"/>
          </ac:spMkLst>
        </pc:spChg>
      </pc:sldChg>
      <pc:sldChg chg="del">
        <pc:chgData name="백성빈" userId="7c11fe11-8b7d-46f5-9a54-f9a6ee3160dd" providerId="ADAL" clId="{76024085-3B0E-43A6-BAF4-72C75BA658EC}" dt="2021-06-10T22:07:32.452" v="134" actId="2696"/>
        <pc:sldMkLst>
          <pc:docMk/>
          <pc:sldMk cId="4177128250" sldId="260"/>
        </pc:sldMkLst>
      </pc:sldChg>
      <pc:sldChg chg="del">
        <pc:chgData name="백성빈" userId="7c11fe11-8b7d-46f5-9a54-f9a6ee3160dd" providerId="ADAL" clId="{76024085-3B0E-43A6-BAF4-72C75BA658EC}" dt="2021-06-10T22:07:32.566" v="138" actId="2696"/>
        <pc:sldMkLst>
          <pc:docMk/>
          <pc:sldMk cId="1388508664" sldId="262"/>
        </pc:sldMkLst>
      </pc:sldChg>
      <pc:sldChg chg="del">
        <pc:chgData name="백성빈" userId="7c11fe11-8b7d-46f5-9a54-f9a6ee3160dd" providerId="ADAL" clId="{76024085-3B0E-43A6-BAF4-72C75BA658EC}" dt="2021-06-10T22:07:32.567" v="139" actId="2696"/>
        <pc:sldMkLst>
          <pc:docMk/>
          <pc:sldMk cId="435970923" sldId="263"/>
        </pc:sldMkLst>
      </pc:sldChg>
      <pc:sldChg chg="del">
        <pc:chgData name="백성빈" userId="7c11fe11-8b7d-46f5-9a54-f9a6ee3160dd" providerId="ADAL" clId="{76024085-3B0E-43A6-BAF4-72C75BA658EC}" dt="2021-06-10T22:07:32.568" v="140" actId="2696"/>
        <pc:sldMkLst>
          <pc:docMk/>
          <pc:sldMk cId="3121624504" sldId="264"/>
        </pc:sldMkLst>
      </pc:sldChg>
      <pc:sldChg chg="del">
        <pc:chgData name="백성빈" userId="7c11fe11-8b7d-46f5-9a54-f9a6ee3160dd" providerId="ADAL" clId="{76024085-3B0E-43A6-BAF4-72C75BA658EC}" dt="2021-06-10T22:07:32.570" v="142" actId="2696"/>
        <pc:sldMkLst>
          <pc:docMk/>
          <pc:sldMk cId="368175689" sldId="265"/>
        </pc:sldMkLst>
      </pc:sldChg>
      <pc:sldChg chg="del">
        <pc:chgData name="백성빈" userId="7c11fe11-8b7d-46f5-9a54-f9a6ee3160dd" providerId="ADAL" clId="{76024085-3B0E-43A6-BAF4-72C75BA658EC}" dt="2021-06-10T22:07:32.569" v="141" actId="2696"/>
        <pc:sldMkLst>
          <pc:docMk/>
          <pc:sldMk cId="2039803372" sldId="266"/>
        </pc:sldMkLst>
      </pc:sldChg>
      <pc:sldChg chg="del">
        <pc:chgData name="백성빈" userId="7c11fe11-8b7d-46f5-9a54-f9a6ee3160dd" providerId="ADAL" clId="{76024085-3B0E-43A6-BAF4-72C75BA658EC}" dt="2021-06-10T22:07:32.563" v="136" actId="2696"/>
        <pc:sldMkLst>
          <pc:docMk/>
          <pc:sldMk cId="3982228520" sldId="267"/>
        </pc:sldMkLst>
      </pc:sldChg>
      <pc:sldChg chg="del">
        <pc:chgData name="백성빈" userId="7c11fe11-8b7d-46f5-9a54-f9a6ee3160dd" providerId="ADAL" clId="{76024085-3B0E-43A6-BAF4-72C75BA658EC}" dt="2021-06-10T22:07:32.570" v="143" actId="2696"/>
        <pc:sldMkLst>
          <pc:docMk/>
          <pc:sldMk cId="3517540480" sldId="268"/>
        </pc:sldMkLst>
      </pc:sldChg>
      <pc:sldChg chg="del">
        <pc:chgData name="백성빈" userId="7c11fe11-8b7d-46f5-9a54-f9a6ee3160dd" providerId="ADAL" clId="{76024085-3B0E-43A6-BAF4-72C75BA658EC}" dt="2021-06-10T22:07:32.571" v="144" actId="2696"/>
        <pc:sldMkLst>
          <pc:docMk/>
          <pc:sldMk cId="4251650622" sldId="269"/>
        </pc:sldMkLst>
      </pc:sldChg>
      <pc:sldChg chg="del">
        <pc:chgData name="백성빈" userId="7c11fe11-8b7d-46f5-9a54-f9a6ee3160dd" providerId="ADAL" clId="{76024085-3B0E-43A6-BAF4-72C75BA658EC}" dt="2021-06-10T22:07:32.635" v="146" actId="2696"/>
        <pc:sldMkLst>
          <pc:docMk/>
          <pc:sldMk cId="3106682071" sldId="270"/>
        </pc:sldMkLst>
      </pc:sldChg>
      <pc:sldChg chg="modSp">
        <pc:chgData name="백성빈" userId="7c11fe11-8b7d-46f5-9a54-f9a6ee3160dd" providerId="ADAL" clId="{76024085-3B0E-43A6-BAF4-72C75BA658EC}" dt="2021-06-10T23:23:29.433" v="671" actId="20577"/>
        <pc:sldMkLst>
          <pc:docMk/>
          <pc:sldMk cId="4158539413" sldId="273"/>
        </pc:sldMkLst>
        <pc:spChg chg="mod">
          <ac:chgData name="백성빈" userId="7c11fe11-8b7d-46f5-9a54-f9a6ee3160dd" providerId="ADAL" clId="{76024085-3B0E-43A6-BAF4-72C75BA658EC}" dt="2021-06-10T22:11:58.539" v="419" actId="20577"/>
          <ac:spMkLst>
            <pc:docMk/>
            <pc:sldMk cId="4158539413" sldId="273"/>
            <ac:spMk id="2" creationId="{176F9AB5-9DB2-4324-9B33-C1FD23940C7F}"/>
          </ac:spMkLst>
        </pc:spChg>
        <pc:spChg chg="mod">
          <ac:chgData name="백성빈" userId="7c11fe11-8b7d-46f5-9a54-f9a6ee3160dd" providerId="ADAL" clId="{76024085-3B0E-43A6-BAF4-72C75BA658EC}" dt="2021-06-10T23:23:29.433" v="671" actId="20577"/>
          <ac:spMkLst>
            <pc:docMk/>
            <pc:sldMk cId="4158539413" sldId="273"/>
            <ac:spMk id="3" creationId="{BBA29DC4-754A-4866-BBEF-2C922D901216}"/>
          </ac:spMkLst>
        </pc:spChg>
      </pc:sldChg>
      <pc:sldChg chg="del">
        <pc:chgData name="백성빈" userId="7c11fe11-8b7d-46f5-9a54-f9a6ee3160dd" providerId="ADAL" clId="{76024085-3B0E-43A6-BAF4-72C75BA658EC}" dt="2021-06-10T22:07:32.572" v="145" actId="2696"/>
        <pc:sldMkLst>
          <pc:docMk/>
          <pc:sldMk cId="2480993329" sldId="274"/>
        </pc:sldMkLst>
      </pc:sldChg>
      <pc:sldChg chg="del">
        <pc:chgData name="백성빈" userId="7c11fe11-8b7d-46f5-9a54-f9a6ee3160dd" providerId="ADAL" clId="{76024085-3B0E-43A6-BAF4-72C75BA658EC}" dt="2021-06-10T22:07:32.562" v="135" actId="2696"/>
        <pc:sldMkLst>
          <pc:docMk/>
          <pc:sldMk cId="618802205" sldId="275"/>
        </pc:sldMkLst>
      </pc:sldChg>
      <pc:sldChg chg="del">
        <pc:chgData name="백성빈" userId="7c11fe11-8b7d-46f5-9a54-f9a6ee3160dd" providerId="ADAL" clId="{76024085-3B0E-43A6-BAF4-72C75BA658EC}" dt="2021-06-10T22:07:32.564" v="137" actId="2696"/>
        <pc:sldMkLst>
          <pc:docMk/>
          <pc:sldMk cId="357974194" sldId="276"/>
        </pc:sldMkLst>
      </pc:sldChg>
      <pc:sldChg chg="del">
        <pc:chgData name="백성빈" userId="7c11fe11-8b7d-46f5-9a54-f9a6ee3160dd" providerId="ADAL" clId="{76024085-3B0E-43A6-BAF4-72C75BA658EC}" dt="2021-06-10T22:07:32.450" v="133" actId="2696"/>
        <pc:sldMkLst>
          <pc:docMk/>
          <pc:sldMk cId="4064374306" sldId="277"/>
        </pc:sldMkLst>
      </pc:sldChg>
      <pc:sldChg chg="add del">
        <pc:chgData name="백성빈" userId="7c11fe11-8b7d-46f5-9a54-f9a6ee3160dd" providerId="ADAL" clId="{76024085-3B0E-43A6-BAF4-72C75BA658EC}" dt="2021-06-10T21:56:30.893" v="56" actId="2696"/>
        <pc:sldMkLst>
          <pc:docMk/>
          <pc:sldMk cId="1300082024" sldId="278"/>
        </pc:sldMkLst>
      </pc:sldChg>
      <pc:sldChg chg="addSp delSp modSp add">
        <pc:chgData name="백성빈" userId="7c11fe11-8b7d-46f5-9a54-f9a6ee3160dd" providerId="ADAL" clId="{76024085-3B0E-43A6-BAF4-72C75BA658EC}" dt="2021-06-10T21:59:06.033" v="83"/>
        <pc:sldMkLst>
          <pc:docMk/>
          <pc:sldMk cId="3792857590" sldId="278"/>
        </pc:sldMkLst>
        <pc:spChg chg="mod">
          <ac:chgData name="백성빈" userId="7c11fe11-8b7d-46f5-9a54-f9a6ee3160dd" providerId="ADAL" clId="{76024085-3B0E-43A6-BAF4-72C75BA658EC}" dt="2021-06-10T21:59:06.033" v="83"/>
          <ac:spMkLst>
            <pc:docMk/>
            <pc:sldMk cId="3792857590" sldId="278"/>
            <ac:spMk id="2" creationId="{B1FCFDE2-FC75-4311-991B-69223C49142E}"/>
          </ac:spMkLst>
        </pc:spChg>
        <pc:spChg chg="del mod">
          <ac:chgData name="백성빈" userId="7c11fe11-8b7d-46f5-9a54-f9a6ee3160dd" providerId="ADAL" clId="{76024085-3B0E-43A6-BAF4-72C75BA658EC}" dt="2021-06-10T21:58:33.089" v="73" actId="478"/>
          <ac:spMkLst>
            <pc:docMk/>
            <pc:sldMk cId="3792857590" sldId="278"/>
            <ac:spMk id="3" creationId="{09531EEA-F504-431C-9683-97703827F29E}"/>
          </ac:spMkLst>
        </pc:spChg>
        <pc:spChg chg="add del mod">
          <ac:chgData name="백성빈" userId="7c11fe11-8b7d-46f5-9a54-f9a6ee3160dd" providerId="ADAL" clId="{76024085-3B0E-43A6-BAF4-72C75BA658EC}" dt="2021-06-10T21:58:50.971" v="78" actId="478"/>
          <ac:spMkLst>
            <pc:docMk/>
            <pc:sldMk cId="3792857590" sldId="278"/>
            <ac:spMk id="5" creationId="{4D9318EC-6B0B-4B82-9497-0EFD6B64EF2A}"/>
          </ac:spMkLst>
        </pc:spChg>
        <pc:spChg chg="add mod">
          <ac:chgData name="백성빈" userId="7c11fe11-8b7d-46f5-9a54-f9a6ee3160dd" providerId="ADAL" clId="{76024085-3B0E-43A6-BAF4-72C75BA658EC}" dt="2021-06-10T21:59:00.642" v="81" actId="1076"/>
          <ac:spMkLst>
            <pc:docMk/>
            <pc:sldMk cId="3792857590" sldId="278"/>
            <ac:spMk id="6" creationId="{710E8791-8CD5-4281-9FBE-BABEB019974F}"/>
          </ac:spMkLst>
        </pc:spChg>
      </pc:sldChg>
      <pc:sldChg chg="modSp add">
        <pc:chgData name="백성빈" userId="7c11fe11-8b7d-46f5-9a54-f9a6ee3160dd" providerId="ADAL" clId="{76024085-3B0E-43A6-BAF4-72C75BA658EC}" dt="2021-06-11T00:04:25.732" v="2507" actId="20577"/>
        <pc:sldMkLst>
          <pc:docMk/>
          <pc:sldMk cId="2272670166" sldId="279"/>
        </pc:sldMkLst>
        <pc:spChg chg="mod">
          <ac:chgData name="백성빈" userId="7c11fe11-8b7d-46f5-9a54-f9a6ee3160dd" providerId="ADAL" clId="{76024085-3B0E-43A6-BAF4-72C75BA658EC}" dt="2021-06-10T22:08:27.084" v="167" actId="6549"/>
          <ac:spMkLst>
            <pc:docMk/>
            <pc:sldMk cId="2272670166" sldId="279"/>
            <ac:spMk id="2" creationId="{B0A3B88D-F58F-41E8-9D82-A4CABF7FDBD3}"/>
          </ac:spMkLst>
        </pc:spChg>
        <pc:spChg chg="mod">
          <ac:chgData name="백성빈" userId="7c11fe11-8b7d-46f5-9a54-f9a6ee3160dd" providerId="ADAL" clId="{76024085-3B0E-43A6-BAF4-72C75BA658EC}" dt="2021-06-11T00:04:25.732" v="2507" actId="20577"/>
          <ac:spMkLst>
            <pc:docMk/>
            <pc:sldMk cId="2272670166" sldId="279"/>
            <ac:spMk id="3" creationId="{A1F0133B-F1F6-4091-AD75-F6E1FED01E9D}"/>
          </ac:spMkLst>
        </pc:spChg>
      </pc:sldChg>
      <pc:sldChg chg="modSp add del">
        <pc:chgData name="백성빈" userId="7c11fe11-8b7d-46f5-9a54-f9a6ee3160dd" providerId="ADAL" clId="{76024085-3B0E-43A6-BAF4-72C75BA658EC}" dt="2021-06-10T22:06:38.231" v="108" actId="2696"/>
        <pc:sldMkLst>
          <pc:docMk/>
          <pc:sldMk cId="3380909655" sldId="279"/>
        </pc:sldMkLst>
        <pc:spChg chg="mod">
          <ac:chgData name="백성빈" userId="7c11fe11-8b7d-46f5-9a54-f9a6ee3160dd" providerId="ADAL" clId="{76024085-3B0E-43A6-BAF4-72C75BA658EC}" dt="2021-06-10T22:06:27.352" v="104" actId="404"/>
          <ac:spMkLst>
            <pc:docMk/>
            <pc:sldMk cId="3380909655" sldId="279"/>
            <ac:spMk id="2" creationId="{2EEC9CBB-F92B-4C51-9AC4-A37C9A0B70CD}"/>
          </ac:spMkLst>
        </pc:spChg>
        <pc:spChg chg="mod">
          <ac:chgData name="백성빈" userId="7c11fe11-8b7d-46f5-9a54-f9a6ee3160dd" providerId="ADAL" clId="{76024085-3B0E-43A6-BAF4-72C75BA658EC}" dt="2021-06-10T22:06:17.771" v="101" actId="5793"/>
          <ac:spMkLst>
            <pc:docMk/>
            <pc:sldMk cId="3380909655" sldId="279"/>
            <ac:spMk id="3" creationId="{E426080C-9A3D-4D24-96DA-F326C12DB9E4}"/>
          </ac:spMkLst>
        </pc:spChg>
      </pc:sldChg>
      <pc:sldChg chg="addSp modSp add">
        <pc:chgData name="백성빈" userId="7c11fe11-8b7d-46f5-9a54-f9a6ee3160dd" providerId="ADAL" clId="{76024085-3B0E-43A6-BAF4-72C75BA658EC}" dt="2021-06-11T00:04:14.996" v="2497" actId="6549"/>
        <pc:sldMkLst>
          <pc:docMk/>
          <pc:sldMk cId="2546390697" sldId="280"/>
        </pc:sldMkLst>
        <pc:spChg chg="mod">
          <ac:chgData name="백성빈" userId="7c11fe11-8b7d-46f5-9a54-f9a6ee3160dd" providerId="ADAL" clId="{76024085-3B0E-43A6-BAF4-72C75BA658EC}" dt="2021-06-10T23:37:17.887" v="673"/>
          <ac:spMkLst>
            <pc:docMk/>
            <pc:sldMk cId="2546390697" sldId="280"/>
            <ac:spMk id="2" creationId="{7B666145-6792-4624-B715-347421315C2B}"/>
          </ac:spMkLst>
        </pc:spChg>
        <pc:spChg chg="mod">
          <ac:chgData name="백성빈" userId="7c11fe11-8b7d-46f5-9a54-f9a6ee3160dd" providerId="ADAL" clId="{76024085-3B0E-43A6-BAF4-72C75BA658EC}" dt="2021-06-11T00:04:14.996" v="2497" actId="6549"/>
          <ac:spMkLst>
            <pc:docMk/>
            <pc:sldMk cId="2546390697" sldId="280"/>
            <ac:spMk id="3" creationId="{9602F069-8768-429B-BFB3-935CFEFD72EF}"/>
          </ac:spMkLst>
        </pc:spChg>
        <pc:spChg chg="add mod">
          <ac:chgData name="백성빈" userId="7c11fe11-8b7d-46f5-9a54-f9a6ee3160dd" providerId="ADAL" clId="{76024085-3B0E-43A6-BAF4-72C75BA658EC}" dt="2021-06-10T23:38:32.840" v="802" actId="1076"/>
          <ac:spMkLst>
            <pc:docMk/>
            <pc:sldMk cId="2546390697" sldId="280"/>
            <ac:spMk id="5" creationId="{4AC2D1FC-4EA5-4AC3-8844-F9FDAD682728}"/>
          </ac:spMkLst>
        </pc:spChg>
        <pc:picChg chg="add mod">
          <ac:chgData name="백성빈" userId="7c11fe11-8b7d-46f5-9a54-f9a6ee3160dd" providerId="ADAL" clId="{76024085-3B0E-43A6-BAF4-72C75BA658EC}" dt="2021-06-10T23:38:31.298" v="801" actId="14100"/>
          <ac:picMkLst>
            <pc:docMk/>
            <pc:sldMk cId="2546390697" sldId="280"/>
            <ac:picMk id="4" creationId="{DD95D28F-2A47-4191-AD69-B75C34D8547A}"/>
          </ac:picMkLst>
        </pc:picChg>
      </pc:sldChg>
      <pc:sldChg chg="modSp add">
        <pc:chgData name="백성빈" userId="7c11fe11-8b7d-46f5-9a54-f9a6ee3160dd" providerId="ADAL" clId="{76024085-3B0E-43A6-BAF4-72C75BA658EC}" dt="2021-06-10T23:52:31.955" v="1785" actId="113"/>
        <pc:sldMkLst>
          <pc:docMk/>
          <pc:sldMk cId="1518595868" sldId="281"/>
        </pc:sldMkLst>
        <pc:spChg chg="mod">
          <ac:chgData name="백성빈" userId="7c11fe11-8b7d-46f5-9a54-f9a6ee3160dd" providerId="ADAL" clId="{76024085-3B0E-43A6-BAF4-72C75BA658EC}" dt="2021-06-10T23:39:58.297" v="947" actId="20577"/>
          <ac:spMkLst>
            <pc:docMk/>
            <pc:sldMk cId="1518595868" sldId="281"/>
            <ac:spMk id="2" creationId="{00954A8D-7DDA-433C-8C64-8F738B2597DC}"/>
          </ac:spMkLst>
        </pc:spChg>
        <pc:spChg chg="mod">
          <ac:chgData name="백성빈" userId="7c11fe11-8b7d-46f5-9a54-f9a6ee3160dd" providerId="ADAL" clId="{76024085-3B0E-43A6-BAF4-72C75BA658EC}" dt="2021-06-10T23:52:31.955" v="1785" actId="113"/>
          <ac:spMkLst>
            <pc:docMk/>
            <pc:sldMk cId="1518595868" sldId="281"/>
            <ac:spMk id="3" creationId="{A525CD69-261A-4578-84D4-53F06D560C83}"/>
          </ac:spMkLst>
        </pc:spChg>
      </pc:sldChg>
      <pc:sldChg chg="modSp add">
        <pc:chgData name="백성빈" userId="7c11fe11-8b7d-46f5-9a54-f9a6ee3160dd" providerId="ADAL" clId="{76024085-3B0E-43A6-BAF4-72C75BA658EC}" dt="2021-06-11T00:25:25.675" v="3444" actId="20577"/>
        <pc:sldMkLst>
          <pc:docMk/>
          <pc:sldMk cId="980049299" sldId="282"/>
        </pc:sldMkLst>
        <pc:spChg chg="mod">
          <ac:chgData name="백성빈" userId="7c11fe11-8b7d-46f5-9a54-f9a6ee3160dd" providerId="ADAL" clId="{76024085-3B0E-43A6-BAF4-72C75BA658EC}" dt="2021-06-10T23:56:22.307" v="1812" actId="20577"/>
          <ac:spMkLst>
            <pc:docMk/>
            <pc:sldMk cId="980049299" sldId="282"/>
            <ac:spMk id="2" creationId="{00954A8D-7DDA-433C-8C64-8F738B2597DC}"/>
          </ac:spMkLst>
        </pc:spChg>
        <pc:spChg chg="mod">
          <ac:chgData name="백성빈" userId="7c11fe11-8b7d-46f5-9a54-f9a6ee3160dd" providerId="ADAL" clId="{76024085-3B0E-43A6-BAF4-72C75BA658EC}" dt="2021-06-11T00:25:25.675" v="3444" actId="20577"/>
          <ac:spMkLst>
            <pc:docMk/>
            <pc:sldMk cId="980049299" sldId="282"/>
            <ac:spMk id="3" creationId="{A525CD69-261A-4578-84D4-53F06D560C83}"/>
          </ac:spMkLst>
        </pc:spChg>
      </pc:sldChg>
      <pc:sldChg chg="modSp add del">
        <pc:chgData name="백성빈" userId="7c11fe11-8b7d-46f5-9a54-f9a6ee3160dd" providerId="ADAL" clId="{76024085-3B0E-43A6-BAF4-72C75BA658EC}" dt="2021-06-10T23:52:22.160" v="1784" actId="2696"/>
        <pc:sldMkLst>
          <pc:docMk/>
          <pc:sldMk cId="1184750406" sldId="282"/>
        </pc:sldMkLst>
        <pc:spChg chg="mod">
          <ac:chgData name="백성빈" userId="7c11fe11-8b7d-46f5-9a54-f9a6ee3160dd" providerId="ADAL" clId="{76024085-3B0E-43A6-BAF4-72C75BA658EC}" dt="2021-06-10T23:47:40.150" v="1751" actId="6549"/>
          <ac:spMkLst>
            <pc:docMk/>
            <pc:sldMk cId="1184750406" sldId="282"/>
            <ac:spMk id="2" creationId="{00954A8D-7DDA-433C-8C64-8F738B2597DC}"/>
          </ac:spMkLst>
        </pc:spChg>
        <pc:spChg chg="mod">
          <ac:chgData name="백성빈" userId="7c11fe11-8b7d-46f5-9a54-f9a6ee3160dd" providerId="ADAL" clId="{76024085-3B0E-43A6-BAF4-72C75BA658EC}" dt="2021-06-10T23:51:38.298" v="1783" actId="6549"/>
          <ac:spMkLst>
            <pc:docMk/>
            <pc:sldMk cId="1184750406" sldId="282"/>
            <ac:spMk id="3" creationId="{A525CD69-261A-4578-84D4-53F06D560C83}"/>
          </ac:spMkLst>
        </pc:spChg>
      </pc:sldChg>
      <pc:sldChg chg="modSp add del">
        <pc:chgData name="백성빈" userId="7c11fe11-8b7d-46f5-9a54-f9a6ee3160dd" providerId="ADAL" clId="{76024085-3B0E-43A6-BAF4-72C75BA658EC}" dt="2021-06-10T23:55:29.923" v="1787" actId="2696"/>
        <pc:sldMkLst>
          <pc:docMk/>
          <pc:sldMk cId="1604396729" sldId="283"/>
        </pc:sldMkLst>
        <pc:spChg chg="mod">
          <ac:chgData name="백성빈" userId="7c11fe11-8b7d-46f5-9a54-f9a6ee3160dd" providerId="ADAL" clId="{76024085-3B0E-43A6-BAF4-72C75BA658EC}" dt="2021-06-10T23:48:30.769" v="1760" actId="20577"/>
          <ac:spMkLst>
            <pc:docMk/>
            <pc:sldMk cId="1604396729" sldId="283"/>
            <ac:spMk id="2" creationId="{00954A8D-7DDA-433C-8C64-8F738B2597DC}"/>
          </ac:spMkLst>
        </pc:spChg>
        <pc:spChg chg="mod">
          <ac:chgData name="백성빈" userId="7c11fe11-8b7d-46f5-9a54-f9a6ee3160dd" providerId="ADAL" clId="{76024085-3B0E-43A6-BAF4-72C75BA658EC}" dt="2021-06-10T23:49:13.894" v="1771"/>
          <ac:spMkLst>
            <pc:docMk/>
            <pc:sldMk cId="1604396729" sldId="283"/>
            <ac:spMk id="3" creationId="{A525CD69-261A-4578-84D4-53F06D560C83}"/>
          </ac:spMkLst>
        </pc:spChg>
      </pc:sldChg>
      <pc:sldChg chg="addSp modSp add">
        <pc:chgData name="백성빈" userId="7c11fe11-8b7d-46f5-9a54-f9a6ee3160dd" providerId="ADAL" clId="{76024085-3B0E-43A6-BAF4-72C75BA658EC}" dt="2021-06-11T00:07:25.815" v="2699" actId="27636"/>
        <pc:sldMkLst>
          <pc:docMk/>
          <pc:sldMk cId="2659285826" sldId="283"/>
        </pc:sldMkLst>
        <pc:spChg chg="mod">
          <ac:chgData name="백성빈" userId="7c11fe11-8b7d-46f5-9a54-f9a6ee3160dd" providerId="ADAL" clId="{76024085-3B0E-43A6-BAF4-72C75BA658EC}" dt="2021-06-11T00:03:15.339" v="2465" actId="20577"/>
          <ac:spMkLst>
            <pc:docMk/>
            <pc:sldMk cId="2659285826" sldId="283"/>
            <ac:spMk id="2" creationId="{00954A8D-7DDA-433C-8C64-8F738B2597DC}"/>
          </ac:spMkLst>
        </pc:spChg>
        <pc:spChg chg="mod">
          <ac:chgData name="백성빈" userId="7c11fe11-8b7d-46f5-9a54-f9a6ee3160dd" providerId="ADAL" clId="{76024085-3B0E-43A6-BAF4-72C75BA658EC}" dt="2021-06-11T00:07:25.815" v="2699" actId="27636"/>
          <ac:spMkLst>
            <pc:docMk/>
            <pc:sldMk cId="2659285826" sldId="283"/>
            <ac:spMk id="3" creationId="{A525CD69-261A-4578-84D4-53F06D560C83}"/>
          </ac:spMkLst>
        </pc:spChg>
        <pc:picChg chg="add mod">
          <ac:chgData name="백성빈" userId="7c11fe11-8b7d-46f5-9a54-f9a6ee3160dd" providerId="ADAL" clId="{76024085-3B0E-43A6-BAF4-72C75BA658EC}" dt="2021-06-11T00:05:35.670" v="2594" actId="1076"/>
          <ac:picMkLst>
            <pc:docMk/>
            <pc:sldMk cId="2659285826" sldId="283"/>
            <ac:picMk id="4" creationId="{E6E7F41B-4682-4711-A2BB-3CA75BE54BE9}"/>
          </ac:picMkLst>
        </pc:picChg>
      </pc:sldChg>
      <pc:sldChg chg="modSp add del">
        <pc:chgData name="백성빈" userId="7c11fe11-8b7d-46f5-9a54-f9a6ee3160dd" providerId="ADAL" clId="{76024085-3B0E-43A6-BAF4-72C75BA658EC}" dt="2021-06-10T23:55:29.921" v="1786" actId="2696"/>
        <pc:sldMkLst>
          <pc:docMk/>
          <pc:sldMk cId="931120278" sldId="284"/>
        </pc:sldMkLst>
        <pc:spChg chg="mod">
          <ac:chgData name="백성빈" userId="7c11fe11-8b7d-46f5-9a54-f9a6ee3160dd" providerId="ADAL" clId="{76024085-3B0E-43A6-BAF4-72C75BA658EC}" dt="2021-06-10T23:49:35.763" v="1782" actId="20577"/>
          <ac:spMkLst>
            <pc:docMk/>
            <pc:sldMk cId="931120278" sldId="284"/>
            <ac:spMk id="3" creationId="{A525CD69-261A-4578-84D4-53F06D560C83}"/>
          </ac:spMkLst>
        </pc:spChg>
      </pc:sldChg>
      <pc:sldChg chg="addSp modSp add">
        <pc:chgData name="백성빈" userId="7c11fe11-8b7d-46f5-9a54-f9a6ee3160dd" providerId="ADAL" clId="{76024085-3B0E-43A6-BAF4-72C75BA658EC}" dt="2021-06-11T00:17:52.091" v="3365" actId="6549"/>
        <pc:sldMkLst>
          <pc:docMk/>
          <pc:sldMk cId="3109460107" sldId="284"/>
        </pc:sldMkLst>
        <pc:spChg chg="mod">
          <ac:chgData name="백성빈" userId="7c11fe11-8b7d-46f5-9a54-f9a6ee3160dd" providerId="ADAL" clId="{76024085-3B0E-43A6-BAF4-72C75BA658EC}" dt="2021-06-11T00:11:36.830" v="2860" actId="20577"/>
          <ac:spMkLst>
            <pc:docMk/>
            <pc:sldMk cId="3109460107" sldId="284"/>
            <ac:spMk id="2" creationId="{4D87D166-37A9-48B2-A772-1402EE108411}"/>
          </ac:spMkLst>
        </pc:spChg>
        <pc:spChg chg="mod">
          <ac:chgData name="백성빈" userId="7c11fe11-8b7d-46f5-9a54-f9a6ee3160dd" providerId="ADAL" clId="{76024085-3B0E-43A6-BAF4-72C75BA658EC}" dt="2021-06-11T00:17:52.091" v="3365" actId="6549"/>
          <ac:spMkLst>
            <pc:docMk/>
            <pc:sldMk cId="3109460107" sldId="284"/>
            <ac:spMk id="3" creationId="{32BABCB7-502C-441B-87BC-8AAD9976F913}"/>
          </ac:spMkLst>
        </pc:spChg>
        <pc:picChg chg="add mod">
          <ac:chgData name="백성빈" userId="7c11fe11-8b7d-46f5-9a54-f9a6ee3160dd" providerId="ADAL" clId="{76024085-3B0E-43A6-BAF4-72C75BA658EC}" dt="2021-06-11T00:17:39.421" v="3326" actId="1076"/>
          <ac:picMkLst>
            <pc:docMk/>
            <pc:sldMk cId="3109460107" sldId="284"/>
            <ac:picMk id="4" creationId="{42317F20-5C5F-4764-8906-AB72D0819BAF}"/>
          </ac:picMkLst>
        </pc:picChg>
      </pc:sldChg>
      <pc:sldChg chg="addSp delSp modSp add ord">
        <pc:chgData name="백성빈" userId="7c11fe11-8b7d-46f5-9a54-f9a6ee3160dd" providerId="ADAL" clId="{76024085-3B0E-43A6-BAF4-72C75BA658EC}" dt="2021-06-11T00:27:58.281" v="3567" actId="1076"/>
        <pc:sldMkLst>
          <pc:docMk/>
          <pc:sldMk cId="3949033779" sldId="285"/>
        </pc:sldMkLst>
        <pc:spChg chg="mod">
          <ac:chgData name="백성빈" userId="7c11fe11-8b7d-46f5-9a54-f9a6ee3160dd" providerId="ADAL" clId="{76024085-3B0E-43A6-BAF4-72C75BA658EC}" dt="2021-06-11T00:25:05.837" v="3422" actId="20577"/>
          <ac:spMkLst>
            <pc:docMk/>
            <pc:sldMk cId="3949033779" sldId="285"/>
            <ac:spMk id="2" creationId="{4D87D166-37A9-48B2-A772-1402EE108411}"/>
          </ac:spMkLst>
        </pc:spChg>
        <pc:spChg chg="mod">
          <ac:chgData name="백성빈" userId="7c11fe11-8b7d-46f5-9a54-f9a6ee3160dd" providerId="ADAL" clId="{76024085-3B0E-43A6-BAF4-72C75BA658EC}" dt="2021-06-11T00:27:15.111" v="3558" actId="404"/>
          <ac:spMkLst>
            <pc:docMk/>
            <pc:sldMk cId="3949033779" sldId="285"/>
            <ac:spMk id="3" creationId="{32BABCB7-502C-441B-87BC-8AAD9976F913}"/>
          </ac:spMkLst>
        </pc:spChg>
        <pc:picChg chg="del mod">
          <ac:chgData name="백성빈" userId="7c11fe11-8b7d-46f5-9a54-f9a6ee3160dd" providerId="ADAL" clId="{76024085-3B0E-43A6-BAF4-72C75BA658EC}" dt="2021-06-11T00:27:33.035" v="3563" actId="478"/>
          <ac:picMkLst>
            <pc:docMk/>
            <pc:sldMk cId="3949033779" sldId="285"/>
            <ac:picMk id="4" creationId="{42317F20-5C5F-4764-8906-AB72D0819BAF}"/>
          </ac:picMkLst>
        </pc:picChg>
        <pc:picChg chg="add del mod">
          <ac:chgData name="백성빈" userId="7c11fe11-8b7d-46f5-9a54-f9a6ee3160dd" providerId="ADAL" clId="{76024085-3B0E-43A6-BAF4-72C75BA658EC}" dt="2021-06-11T00:27:33.891" v="3564" actId="478"/>
          <ac:picMkLst>
            <pc:docMk/>
            <pc:sldMk cId="3949033779" sldId="285"/>
            <ac:picMk id="5" creationId="{6E93A983-D456-4D1D-BA0E-9770B9B1A0F6}"/>
          </ac:picMkLst>
        </pc:picChg>
        <pc:picChg chg="add mod">
          <ac:chgData name="백성빈" userId="7c11fe11-8b7d-46f5-9a54-f9a6ee3160dd" providerId="ADAL" clId="{76024085-3B0E-43A6-BAF4-72C75BA658EC}" dt="2021-06-11T00:27:58.281" v="3567" actId="1076"/>
          <ac:picMkLst>
            <pc:docMk/>
            <pc:sldMk cId="3949033779" sldId="285"/>
            <ac:picMk id="6" creationId="{23822462-A3F8-4D52-9A32-F5EF94392CE4}"/>
          </ac:picMkLst>
        </pc:picChg>
      </pc:sldChg>
      <pc:sldChg chg="modSp add">
        <pc:chgData name="백성빈" userId="7c11fe11-8b7d-46f5-9a54-f9a6ee3160dd" providerId="ADAL" clId="{76024085-3B0E-43A6-BAF4-72C75BA658EC}" dt="2021-06-11T00:33:47.404" v="4226" actId="20577"/>
        <pc:sldMkLst>
          <pc:docMk/>
          <pc:sldMk cId="2429789150" sldId="286"/>
        </pc:sldMkLst>
        <pc:spChg chg="mod">
          <ac:chgData name="백성빈" userId="7c11fe11-8b7d-46f5-9a54-f9a6ee3160dd" providerId="ADAL" clId="{76024085-3B0E-43A6-BAF4-72C75BA658EC}" dt="2021-06-11T00:28:50.772" v="3587" actId="20577"/>
          <ac:spMkLst>
            <pc:docMk/>
            <pc:sldMk cId="2429789150" sldId="286"/>
            <ac:spMk id="2" creationId="{4D87D166-37A9-48B2-A772-1402EE108411}"/>
          </ac:spMkLst>
        </pc:spChg>
        <pc:spChg chg="mod">
          <ac:chgData name="백성빈" userId="7c11fe11-8b7d-46f5-9a54-f9a6ee3160dd" providerId="ADAL" clId="{76024085-3B0E-43A6-BAF4-72C75BA658EC}" dt="2021-06-11T00:33:47.404" v="4226" actId="20577"/>
          <ac:spMkLst>
            <pc:docMk/>
            <pc:sldMk cId="2429789150" sldId="286"/>
            <ac:spMk id="3" creationId="{32BABCB7-502C-441B-87BC-8AAD9976F913}"/>
          </ac:spMkLst>
        </pc:spChg>
      </pc:sldChg>
      <pc:sldChg chg="addSp modSp add">
        <pc:chgData name="백성빈" userId="7c11fe11-8b7d-46f5-9a54-f9a6ee3160dd" providerId="ADAL" clId="{76024085-3B0E-43A6-BAF4-72C75BA658EC}" dt="2021-06-11T00:33:36.417" v="4217" actId="1076"/>
        <pc:sldMkLst>
          <pc:docMk/>
          <pc:sldMk cId="205925884" sldId="287"/>
        </pc:sldMkLst>
        <pc:spChg chg="mod">
          <ac:chgData name="백성빈" userId="7c11fe11-8b7d-46f5-9a54-f9a6ee3160dd" providerId="ADAL" clId="{76024085-3B0E-43A6-BAF4-72C75BA658EC}" dt="2021-06-11T00:32:05.808" v="4077" actId="113"/>
          <ac:spMkLst>
            <pc:docMk/>
            <pc:sldMk cId="205925884" sldId="287"/>
            <ac:spMk id="2" creationId="{7915A6F6-A14C-4ADC-A4D8-15DF964E4577}"/>
          </ac:spMkLst>
        </pc:spChg>
        <pc:spChg chg="mod">
          <ac:chgData name="백성빈" userId="7c11fe11-8b7d-46f5-9a54-f9a6ee3160dd" providerId="ADAL" clId="{76024085-3B0E-43A6-BAF4-72C75BA658EC}" dt="2021-06-11T00:33:27.905" v="4213" actId="14100"/>
          <ac:spMkLst>
            <pc:docMk/>
            <pc:sldMk cId="205925884" sldId="287"/>
            <ac:spMk id="3" creationId="{5C859D8F-7C59-4017-8AFE-E9E1E4E70DC7}"/>
          </ac:spMkLst>
        </pc:spChg>
        <pc:picChg chg="add mod">
          <ac:chgData name="백성빈" userId="7c11fe11-8b7d-46f5-9a54-f9a6ee3160dd" providerId="ADAL" clId="{76024085-3B0E-43A6-BAF4-72C75BA658EC}" dt="2021-06-11T00:33:36.417" v="4217" actId="1076"/>
          <ac:picMkLst>
            <pc:docMk/>
            <pc:sldMk cId="205925884" sldId="287"/>
            <ac:picMk id="1026" creationId="{B6BB3153-8350-45C5-A31E-7A336713D198}"/>
          </ac:picMkLst>
        </pc:picChg>
      </pc:sldChg>
    </pc:docChg>
  </pc:docChgLst>
  <pc:docChgLst>
    <pc:chgData name="백성빈 Seongbin Baek" userId="7c11fe11-8b7d-46f5-9a54-f9a6ee3160dd" providerId="ADAL" clId="{036D4181-4454-4CCB-A093-29313AC3F891}"/>
    <pc:docChg chg="modSld">
      <pc:chgData name="백성빈 Seongbin Baek" userId="7c11fe11-8b7d-46f5-9a54-f9a6ee3160dd" providerId="ADAL" clId="{036D4181-4454-4CCB-A093-29313AC3F891}" dt="2021-06-11T07:50:55.142" v="38" actId="20577"/>
      <pc:docMkLst>
        <pc:docMk/>
      </pc:docMkLst>
      <pc:sldChg chg="modSp">
        <pc:chgData name="백성빈 Seongbin Baek" userId="7c11fe11-8b7d-46f5-9a54-f9a6ee3160dd" providerId="ADAL" clId="{036D4181-4454-4CCB-A093-29313AC3F891}" dt="2021-06-11T07:50:55.142" v="38" actId="20577"/>
        <pc:sldMkLst>
          <pc:docMk/>
          <pc:sldMk cId="4158539413" sldId="273"/>
        </pc:sldMkLst>
        <pc:spChg chg="mod">
          <ac:chgData name="백성빈 Seongbin Baek" userId="7c11fe11-8b7d-46f5-9a54-f9a6ee3160dd" providerId="ADAL" clId="{036D4181-4454-4CCB-A093-29313AC3F891}" dt="2021-06-11T07:50:55.142" v="38" actId="20577"/>
          <ac:spMkLst>
            <pc:docMk/>
            <pc:sldMk cId="4158539413" sldId="273"/>
            <ac:spMk id="3" creationId="{BBA29DC4-754A-4866-BBEF-2C922D901216}"/>
          </ac:spMkLst>
        </pc:spChg>
      </pc:sldChg>
    </pc:docChg>
  </pc:docChgLst>
  <pc:docChgLst>
    <pc:chgData name="백성빈" userId="7c11fe11-8b7d-46f5-9a54-f9a6ee3160dd" providerId="ADAL" clId="{C301684B-1F44-4F99-A256-6054B1CCDF5D}"/>
    <pc:docChg chg="modSld">
      <pc:chgData name="백성빈" userId="7c11fe11-8b7d-46f5-9a54-f9a6ee3160dd" providerId="ADAL" clId="{C301684B-1F44-4F99-A256-6054B1CCDF5D}" dt="2021-06-11T12:22:32.890" v="2"/>
      <pc:docMkLst>
        <pc:docMk/>
      </pc:docMkLst>
      <pc:sldChg chg="modSp">
        <pc:chgData name="백성빈" userId="7c11fe11-8b7d-46f5-9a54-f9a6ee3160dd" providerId="ADAL" clId="{C301684B-1F44-4F99-A256-6054B1CCDF5D}" dt="2021-06-11T12:22:32.890" v="2"/>
        <pc:sldMkLst>
          <pc:docMk/>
          <pc:sldMk cId="4158539413" sldId="273"/>
        </pc:sldMkLst>
        <pc:spChg chg="mod">
          <ac:chgData name="백성빈" userId="7c11fe11-8b7d-46f5-9a54-f9a6ee3160dd" providerId="ADAL" clId="{C301684B-1F44-4F99-A256-6054B1CCDF5D}" dt="2021-06-11T12:22:32.890" v="2"/>
          <ac:spMkLst>
            <pc:docMk/>
            <pc:sldMk cId="4158539413" sldId="273"/>
            <ac:spMk id="3" creationId="{BBA29DC4-754A-4866-BBEF-2C922D90121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401A9-C1F5-43FE-89CE-BF9800C09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CA7C53-A8A5-4A3F-B705-98538D701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2E4C0-4094-4829-937C-E8168D6CF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7F7B-9411-4532-BB1B-EA6BBC364CF9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AE717-5D28-42D0-ACB7-B992E1826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348BF-BB43-4CEE-B651-DD852D5F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4709-DDA4-4C86-9395-03C47ABFA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4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4F409-4E0D-4CAA-B36B-4674D205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6C0702-0531-4B18-ACED-B48DDA1FD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ED0AA0-7473-44FC-863B-6C34C1B2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7F7B-9411-4532-BB1B-EA6BBC364CF9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BF77D-CEE6-46A5-9F81-2DFA2CDB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F8A091-65C7-44AC-8153-0BAFF661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4709-DDA4-4C86-9395-03C47ABFA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6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79DF18-EE4D-481C-9910-2F84A1982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A33D7B-7262-4EB3-8075-910FCD4C2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45DCDF-3944-4FC7-8735-98DA26755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7F7B-9411-4532-BB1B-EA6BBC364CF9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40C2DC-D9C0-4D77-AEE6-CE46D855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344B6-5B1B-4510-AD9C-B344AE01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4709-DDA4-4C86-9395-03C47ABFA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65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2E8E5-C4BB-485D-B20E-62F688348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CA3EEC-D187-47F3-B3FC-618C808FB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0E0698-D7A3-43CE-BA45-9C3A642D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7F7B-9411-4532-BB1B-EA6BBC364CF9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28BC4-CF09-40AB-AAE0-5928BA2C7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B0D2BF-00AE-4D07-B294-C2DE147F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4709-DDA4-4C86-9395-03C47ABFA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88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17B70-CA29-4436-9D72-BA03507B2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1C4757-0D6D-4B2B-92C6-18635EB49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6A922-803C-4737-9834-0A59CAF2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7F7B-9411-4532-BB1B-EA6BBC364CF9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D98F2-17E8-4B59-AEAB-814917FD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8DE4D1-56F0-4211-8631-25BA5C42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4709-DDA4-4C86-9395-03C47ABFA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88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AE55E-4664-41CA-9A46-C7503C886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7685D8-551A-4996-AD8C-F6649ADD1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284AEF-A3BF-4066-863A-DB4FDBC45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6942D8-79CE-4D8C-BB44-1C5FABF0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7F7B-9411-4532-BB1B-EA6BBC364CF9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0E06DB-FC53-4AD0-A420-80FE3A4C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D1F68-12BF-4CC2-B90F-8EB4649A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4709-DDA4-4C86-9395-03C47ABFA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38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4B64F-D733-49FA-A636-FC1A68AD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0C344-2721-479B-8213-E62DF0C6E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7E496F-A818-474D-BFA2-9686508D2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D43E55-212E-4B67-9D7B-ED46B8144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2D7637-1E70-4C04-A8C8-21757AC65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3F525F-FCC3-4F0B-A250-BCABE5A0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7F7B-9411-4532-BB1B-EA6BBC364CF9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08FBB6-8508-43CF-89B6-BD108851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007538-93BB-4BD3-8EB5-35114A89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4709-DDA4-4C86-9395-03C47ABFA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40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DE4D2-3787-457E-AA73-F189F6FA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ABAB47-3A5C-4E1A-8012-9E6C1FC3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7F7B-9411-4532-BB1B-EA6BBC364CF9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DC456B-4C35-4112-81F7-2CC86DD29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EBB73C-BA96-4D84-81DD-6DF9B348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4709-DDA4-4C86-9395-03C47ABFA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66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F4A012-C526-4AEB-82E5-FB7C245E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7F7B-9411-4532-BB1B-EA6BBC364CF9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7D4388-EE35-44E2-94AD-D3127C77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A324E4-1233-4965-B072-49C667D5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4709-DDA4-4C86-9395-03C47ABFA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27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419D7-FF45-4F76-A2CD-7E01A87A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095093-D8D7-4AF3-B570-F1A95DAA6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1C5411-EEDA-48E6-BDC3-C125B39B5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C694A-BC65-46E7-AFED-4999288C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7F7B-9411-4532-BB1B-EA6BBC364CF9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3F2633-2995-4412-8EFC-3868177E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18B8D1-9B61-4266-8C2F-5DB14A1D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4709-DDA4-4C86-9395-03C47ABFA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74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1DD7B-7BE0-4872-B8FB-C701BEBDD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7D872B-4241-4DE2-A22B-3F506410D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32FDB7-A374-4696-8FE5-9564B8C9A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7EEEC1-F24C-449A-A21F-7AEAD6C0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7F7B-9411-4532-BB1B-EA6BBC364CF9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5B03AF-F939-4350-B06D-11232382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76ED21-05B6-40BA-8467-AE8F4A10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4709-DDA4-4C86-9395-03C47ABFA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28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907DC2-0571-434E-844F-676B44567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A79333-3EA1-4BE7-B2E6-60563AF9B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95A3AE-8F1E-45F4-8065-77E11775A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07F7B-9411-4532-BB1B-EA6BBC364CF9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D40EF-2A47-43F1-A420-D21163CE7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69DB9-D993-4985-81BB-BEBD4DF2E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24709-DDA4-4C86-9395-03C47ABFA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26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EE468-FFBE-468E-8FFB-E377AC514A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AI · BigData Academy </a:t>
            </a:r>
            <a:br>
              <a:rPr lang="en-US" altLang="ko-KR" dirty="0"/>
            </a:br>
            <a:r>
              <a:rPr lang="en-US" altLang="ko-KR" dirty="0"/>
              <a:t>AI Lab. 2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B31FFB-29A2-49B6-9187-9A4901DB3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558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solidFill>
                  <a:schemeClr val="bg2">
                    <a:lumMod val="75000"/>
                  </a:schemeClr>
                </a:solidFill>
              </a:rPr>
              <a:t>Seongbin Baek / sungbin0515@posetch.ac.kr </a:t>
            </a:r>
            <a:endParaRPr lang="ko-KR" alt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356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7D166-37A9-48B2-A772-1402EE10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Adversarial Search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BABCB7-502C-441B-87BC-8AAD9976F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2" y="1825625"/>
            <a:ext cx="1047908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Perform search, one agent(player) try to</a:t>
            </a:r>
            <a:r>
              <a:rPr lang="ko-KR" altLang="en-US" dirty="0"/>
              <a:t> </a:t>
            </a:r>
            <a:r>
              <a:rPr lang="en-US" altLang="ko-KR" dirty="0"/>
              <a:t>maximize the</a:t>
            </a:r>
            <a:r>
              <a:rPr lang="ko-KR" altLang="en-US" dirty="0"/>
              <a:t> </a:t>
            </a:r>
            <a:r>
              <a:rPr lang="en-US" altLang="ko-KR" dirty="0"/>
              <a:t>result</a:t>
            </a:r>
            <a:r>
              <a:rPr lang="ko-KR" altLang="en-US" dirty="0"/>
              <a:t> </a:t>
            </a:r>
            <a:r>
              <a:rPr lang="en-US" altLang="ko-KR" dirty="0"/>
              <a:t>while the other agent(player) try to minimize the result.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Two agents acts in tern,</a:t>
            </a:r>
          </a:p>
          <a:p>
            <a:pPr marL="0" indent="0">
              <a:buNone/>
            </a:pPr>
            <a:r>
              <a:rPr lang="en-US" altLang="ko-KR" dirty="0"/>
              <a:t>while terminal values reached.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e.g.</a:t>
            </a:r>
            <a:r>
              <a:rPr lang="ko-KR" altLang="en-US" dirty="0"/>
              <a:t> </a:t>
            </a:r>
            <a:r>
              <a:rPr lang="en-US" altLang="ko-KR" dirty="0"/>
              <a:t>Tic-tac-toe</a:t>
            </a:r>
            <a:r>
              <a:rPr lang="ko-KR" altLang="en-US" dirty="0"/>
              <a:t> </a:t>
            </a:r>
            <a:r>
              <a:rPr lang="en-US" altLang="ko-KR" dirty="0"/>
              <a:t>game: Player 1 try to make </a:t>
            </a:r>
            <a:r>
              <a:rPr lang="en-US" altLang="ko-KR" b="1" dirty="0"/>
              <a:t>player 1 win</a:t>
            </a:r>
            <a:r>
              <a:rPr lang="en-US" altLang="ko-KR" dirty="0"/>
              <a:t>, while player 2 try to make </a:t>
            </a:r>
            <a:r>
              <a:rPr lang="en-US" altLang="ko-KR" b="1" dirty="0"/>
              <a:t>player 1 lose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317F20-5C5F-4764-8906-AB72D0819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872" y="2700068"/>
            <a:ext cx="2149853" cy="18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6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7D166-37A9-48B2-A772-1402EE10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Implement: Adversarial Search (Min-max)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BABCB7-502C-441B-87BC-8AAD9976F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2" y="1825625"/>
            <a:ext cx="1047908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Now, let’s implement tic-tac-toe player by using adversarial search (min-max, no pruning)</a:t>
            </a:r>
          </a:p>
          <a:p>
            <a:pPr marL="0" indent="0">
              <a:buNone/>
            </a:pPr>
            <a:r>
              <a:rPr lang="en-US" altLang="ko-KR" sz="2000" dirty="0"/>
              <a:t>(By using scaffold named Day2_minmax.ipynb)</a:t>
            </a:r>
            <a:endParaRPr lang="ko-KR" altLang="en-US" sz="2000" dirty="0"/>
          </a:p>
          <a:p>
            <a:pPr marL="0" indent="0">
              <a:buNone/>
            </a:pP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822462-A3F8-4D52-9A32-F5EF94392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211" y="3257505"/>
            <a:ext cx="5839116" cy="323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33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5A6F6-A14C-4ADC-A4D8-15DF964E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(tic-tac-toe)²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59D8F-7C59-4017-8AFE-E9E1E4E70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3" y="1825625"/>
            <a:ext cx="498262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In original Tic tac toe, the player wins if the player makes a row.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 (tic-tac-toe)², the player need to win small tic-tac-toe game and make a row in big tic-tac-toe board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026" name="Picture 2" descr="An incomplete board of Ultimate Tic-Tac-Toe.">
            <a:extLst>
              <a:ext uri="{FF2B5EF4-FFF2-40B4-BE49-F238E27FC236}">
                <a16:creationId xmlns:a16="http://schemas.microsoft.com/office/drawing/2014/main" id="{B6BB3153-8350-45C5-A31E-7A336713D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695" y="1825625"/>
            <a:ext cx="3686355" cy="368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25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7D166-37A9-48B2-A772-1402EE10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Implement: Alpha-beta pruning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BABCB7-502C-441B-87BC-8AAD9976F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2" y="1825625"/>
            <a:ext cx="1047908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Now, let’s implement (tic-tac-toe)</a:t>
            </a:r>
            <a:r>
              <a:rPr lang="en-US" altLang="ko-KR"/>
              <a:t>² player by </a:t>
            </a:r>
            <a:r>
              <a:rPr lang="en-US" altLang="ko-KR" dirty="0"/>
              <a:t>using adversarial search (Alpha-beta pruning)</a:t>
            </a:r>
          </a:p>
          <a:p>
            <a:pPr marL="0" indent="0">
              <a:buNone/>
            </a:pPr>
            <a:r>
              <a:rPr lang="en-US" altLang="ko-KR" sz="2000" dirty="0"/>
              <a:t>(By using scaffold named Day2_alphabeta.ipynb)</a:t>
            </a:r>
            <a:endParaRPr lang="ko-KR" altLang="en-US" sz="2000" dirty="0"/>
          </a:p>
          <a:p>
            <a:pPr marL="0" indent="0">
              <a:buNone/>
            </a:pP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822462-A3F8-4D52-9A32-F5EF94392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211" y="3257505"/>
            <a:ext cx="5839116" cy="323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89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F9AB5-9DB2-4324-9B33-C1FD23940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Next Lab’s topic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29DC4-754A-4866-BBEF-2C922D901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2" y="1825625"/>
            <a:ext cx="104790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Q&amp;A about the third lecture </a:t>
            </a:r>
          </a:p>
          <a:p>
            <a:pPr>
              <a:buFontTx/>
              <a:buChar char="-"/>
            </a:pPr>
            <a:r>
              <a:rPr lang="en-US" altLang="ko-KR" sz="2000" dirty="0"/>
              <a:t>Probability</a:t>
            </a:r>
          </a:p>
          <a:p>
            <a:pPr>
              <a:buFontTx/>
              <a:buChar char="-"/>
            </a:pPr>
            <a:r>
              <a:rPr lang="en-US" altLang="ko-KR" sz="2000" dirty="0"/>
              <a:t>Bayes’ Net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Markov Decision Process</a:t>
            </a:r>
          </a:p>
          <a:p>
            <a:pPr>
              <a:buFontTx/>
              <a:buChar char="-"/>
            </a:pPr>
            <a:r>
              <a:rPr lang="en-US" altLang="ko-KR" sz="2000" dirty="0"/>
              <a:t>Policy</a:t>
            </a:r>
          </a:p>
          <a:p>
            <a:pPr>
              <a:buFontTx/>
              <a:buChar char="-"/>
            </a:pPr>
            <a:r>
              <a:rPr lang="en-US" altLang="ko-KR" sz="2000" dirty="0"/>
              <a:t>Time-limited</a:t>
            </a:r>
            <a:r>
              <a:rPr lang="ko-KR" altLang="en-US" sz="2000" dirty="0"/>
              <a:t> </a:t>
            </a:r>
            <a:r>
              <a:rPr lang="en-US" altLang="ko-KR" sz="2000" dirty="0"/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415853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6888A-011B-4660-B700-D925772B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D3BB-75D5-4914-800C-2CEA2D78B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2" y="1552755"/>
            <a:ext cx="10479087" cy="4658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Q&amp;A about the second lecture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Today’s goal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Constraint Satisfaction Problems and Backtracking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Implement Adversarial Search </a:t>
            </a:r>
          </a:p>
          <a:p>
            <a:pPr>
              <a:buFontTx/>
              <a:buChar char="-"/>
            </a:pPr>
            <a:r>
              <a:rPr lang="en-US" altLang="ko-KR" sz="2600" dirty="0"/>
              <a:t>Min-max</a:t>
            </a:r>
          </a:p>
          <a:p>
            <a:pPr>
              <a:buFontTx/>
              <a:buChar char="-"/>
            </a:pPr>
            <a:r>
              <a:rPr lang="en-US" altLang="ko-KR" sz="2600" dirty="0"/>
              <a:t>Alpha-beta Pruning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04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CFDE2-FC75-4311-991B-69223C49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 about the second lecture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0E8791-8CD5-4281-9FBE-BABEB019974F}"/>
              </a:ext>
            </a:extLst>
          </p:cNvPr>
          <p:cNvSpPr/>
          <p:nvPr/>
        </p:nvSpPr>
        <p:spPr>
          <a:xfrm>
            <a:off x="4618672" y="2644170"/>
            <a:ext cx="295465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79285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801C2-B407-4321-84C8-3EEE6807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Today’s goal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1152D-BD12-49DD-B273-A9ABC8B78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Understand basic concept of </a:t>
            </a:r>
            <a:r>
              <a:rPr lang="en-US" altLang="ko-KR" b="1" dirty="0"/>
              <a:t>Constraint Satisfaction Problems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Understand and perform Backtracking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Understand and </a:t>
            </a:r>
            <a:r>
              <a:rPr lang="en-US" altLang="ko-KR"/>
              <a:t>implement basic concept </a:t>
            </a:r>
            <a:r>
              <a:rPr lang="en-US" altLang="ko-KR" dirty="0"/>
              <a:t>of Adversarial search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879831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3B88D-F58F-41E8-9D82-A4CABF7F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Constraint satisfaction problem (CSP)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F0133B-F1F6-4091-AD75-F6E1FED01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 special subset of search problems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State is defined by variables </a:t>
            </a:r>
            <a:r>
              <a:rPr lang="en-US" altLang="ko-KR" b="1" i="1" dirty="0"/>
              <a:t>X </a:t>
            </a:r>
            <a:r>
              <a:rPr lang="en-US" altLang="ko-KR" dirty="0"/>
              <a:t>with values from a domain </a:t>
            </a:r>
            <a:r>
              <a:rPr lang="en-US" altLang="ko-KR" b="1" i="1" dirty="0"/>
              <a:t>D </a:t>
            </a:r>
            <a:br>
              <a:rPr lang="en-US" altLang="ko-KR" b="1" i="1" dirty="0"/>
            </a:br>
            <a:r>
              <a:rPr lang="en-US" altLang="ko-KR" sz="2000" dirty="0"/>
              <a:t>(e.g. 4 color map problem: State = (color of all area), Domain = (option of color))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Goal test is a </a:t>
            </a:r>
            <a:r>
              <a:rPr lang="en-US" altLang="ko-KR" b="1" dirty="0"/>
              <a:t>set of constraints </a:t>
            </a:r>
            <a:r>
              <a:rPr lang="en-US" altLang="ko-KR" dirty="0"/>
              <a:t>specifying allowable combinations of values for subsets of variables</a:t>
            </a:r>
          </a:p>
          <a:p>
            <a:pPr marL="0" indent="0">
              <a:buNone/>
            </a:pPr>
            <a:r>
              <a:rPr lang="en-US" altLang="ko-KR" sz="2000" dirty="0"/>
              <a:t>(e.g. 4 color map problem: neighboring area must not share same color)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267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66145-6792-4624-B715-34742131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Constraint Graphs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2F069-8768-429B-BFB3-935CFEFD7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3" y="1825625"/>
            <a:ext cx="7786208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Binary CSP: each constraint relates (at most) two variables</a:t>
            </a:r>
          </a:p>
          <a:p>
            <a:pPr marL="0" indent="0">
              <a:buNone/>
            </a:pPr>
            <a:r>
              <a:rPr lang="en-US" altLang="ko-KR" sz="2000" dirty="0"/>
              <a:t>(e.g. 4 color map problem: paired variables must not share same value (color))</a:t>
            </a:r>
          </a:p>
          <a:p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Binary constraint graph: nodes are variables, arcs show constraints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95D28F-2A47-4191-AD69-B75C34D85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922" y="1825625"/>
            <a:ext cx="2778338" cy="22395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C2D1FC-4EA5-4AC3-8844-F9FDAD682728}"/>
              </a:ext>
            </a:extLst>
          </p:cNvPr>
          <p:cNvSpPr txBox="1"/>
          <p:nvPr/>
        </p:nvSpPr>
        <p:spPr>
          <a:xfrm>
            <a:off x="8591064" y="4001294"/>
            <a:ext cx="3183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Example Binary Constraint graph of 4-color problem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39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54A8D-7DDA-433C-8C64-8F738B25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Backtracking 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5CD69-261A-4578-84D4-53F06D560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Based on DFS, with these modification: </a:t>
            </a:r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Assign </a:t>
            </a:r>
            <a:r>
              <a:rPr lang="en-US" altLang="ko-KR" b="1" dirty="0"/>
              <a:t>one variable </a:t>
            </a:r>
            <a:r>
              <a:rPr lang="en-US" altLang="ko-KR" dirty="0"/>
              <a:t>at a time, which means fix order of variable assignments.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Check constraints per each cycle.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If newly assigned variable cause constraint violation, cancel the last assignment and return last state, continue to search the answer.</a:t>
            </a:r>
          </a:p>
          <a:p>
            <a:endParaRPr lang="en-US" altLang="ko-KR" dirty="0"/>
          </a:p>
          <a:p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8595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54A8D-7DDA-433C-8C64-8F738B25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Implement: Backtrack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5CD69-261A-4578-84D4-53F06D560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2" y="1825625"/>
            <a:ext cx="1047908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In the last lab, we’d implement DFS to solve 8-Queen problem, while check constraints per each cycle.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Now, let’s implement 4-color map problem solver by using backtracking algorithm.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(By using scaffold named Day2_backtrack.ipynb)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80049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54A8D-7DDA-433C-8C64-8F738B25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Tree-structured CSP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525CD69-261A-4578-84D4-53F06D560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4713" y="4123427"/>
                <a:ext cx="10236110" cy="205353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2400" dirty="0"/>
                  <a:t>Binary CSP which there is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no cycle </a:t>
                </a:r>
                <a:r>
                  <a:rPr lang="en-US" altLang="ko-KR" sz="2400" dirty="0"/>
                  <a:t>on corresponding binary constraint graph. </a:t>
                </a:r>
                <a:endParaRPr lang="ko-KR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2400" dirty="0"/>
                  <a:t>Theorem: if the constraint graph has no loops, the CSP can be solved in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400" dirty="0"/>
                  <a:t>) time, while general CSP can be solved in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2400" dirty="0"/>
                  <a:t>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ko-KR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525CD69-261A-4578-84D4-53F06D560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4713" y="4123427"/>
                <a:ext cx="10236110" cy="2053536"/>
              </a:xfrm>
              <a:blipFill>
                <a:blip r:embed="rId2"/>
                <a:stretch>
                  <a:fillRect l="-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E6E7F41B-4682-4711-A2BB-3CA75BE54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168" y="1690688"/>
            <a:ext cx="4256134" cy="230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8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CC49A2FF5600047B0E01E24C278A51B" ma:contentTypeVersion="13" ma:contentTypeDescription="새 문서를 만듭니다." ma:contentTypeScope="" ma:versionID="f22e0fca1a7a3edcc9dab4524b080001">
  <xsd:schema xmlns:xsd="http://www.w3.org/2001/XMLSchema" xmlns:xs="http://www.w3.org/2001/XMLSchema" xmlns:p="http://schemas.microsoft.com/office/2006/metadata/properties" xmlns:ns3="acc5e64e-9260-4ef3-8436-cac5b4548d1e" xmlns:ns4="cae24f8d-a942-4d2b-814c-79aaa7bb2ab5" targetNamespace="http://schemas.microsoft.com/office/2006/metadata/properties" ma:root="true" ma:fieldsID="6480795aebebf21974beb8ec46d42ef8" ns3:_="" ns4:_="">
    <xsd:import namespace="acc5e64e-9260-4ef3-8436-cac5b4548d1e"/>
    <xsd:import namespace="cae24f8d-a942-4d2b-814c-79aaa7bb2ab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c5e64e-9260-4ef3-8436-cac5b4548d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3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e24f8d-a942-4d2b-814c-79aaa7bb2ab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FA9A6A-8956-4E57-9C15-6779304F57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c5e64e-9260-4ef3-8436-cac5b4548d1e"/>
    <ds:schemaRef ds:uri="cae24f8d-a942-4d2b-814c-79aaa7bb2a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302AF3-5789-4FB0-84C8-83C615D9BD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27DC79-81F5-48EB-B218-8E628873224C}">
  <ds:schemaRefs>
    <ds:schemaRef ds:uri="cae24f8d-a942-4d2b-814c-79aaa7bb2ab5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acc5e64e-9260-4ef3-8436-cac5b4548d1e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548</Words>
  <Application>Microsoft Office PowerPoint</Application>
  <PresentationFormat>와이드스크린</PresentationFormat>
  <Paragraphs>74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Cambria Math</vt:lpstr>
      <vt:lpstr>Office 테마</vt:lpstr>
      <vt:lpstr>AI · BigData Academy  AI Lab. 2 </vt:lpstr>
      <vt:lpstr>Contents</vt:lpstr>
      <vt:lpstr>Q&amp;A about the second lecture </vt:lpstr>
      <vt:lpstr>Today’s goal</vt:lpstr>
      <vt:lpstr>Constraint satisfaction problem (CSP)</vt:lpstr>
      <vt:lpstr>Constraint Graphs</vt:lpstr>
      <vt:lpstr>Backtracking Search</vt:lpstr>
      <vt:lpstr>Implement: Backtrack</vt:lpstr>
      <vt:lpstr>Tree-structured CSP</vt:lpstr>
      <vt:lpstr>Adversarial Search </vt:lpstr>
      <vt:lpstr>Implement: Adversarial Search (Min-max)</vt:lpstr>
      <vt:lpstr>(tic-tac-toe)²</vt:lpstr>
      <vt:lpstr>Implement: Alpha-beta pruning</vt:lpstr>
      <vt:lpstr>Next Lab’s topic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AI·BigData Academy  AI Lab.</dc:title>
  <dc:creator>백성빈</dc:creator>
  <cp:lastModifiedBy>백성빈</cp:lastModifiedBy>
  <cp:revision>9</cp:revision>
  <dcterms:created xsi:type="dcterms:W3CDTF">2021-06-10T17:50:32Z</dcterms:created>
  <dcterms:modified xsi:type="dcterms:W3CDTF">2021-06-11T12:22:38Z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0x010100CCC49A2FF5600047B0E01E24C278A51B</vt:lpwstr>
  </property>
</Properties>
</file>