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259" r:id="rId3"/>
    <p:sldId id="262" r:id="rId4"/>
    <p:sldId id="266" r:id="rId5"/>
    <p:sldId id="267" r:id="rId6"/>
    <p:sldId id="268" r:id="rId7"/>
    <p:sldId id="271" r:id="rId8"/>
    <p:sldId id="282" r:id="rId9"/>
    <p:sldId id="291" r:id="rId10"/>
    <p:sldId id="296" r:id="rId11"/>
    <p:sldId id="299" r:id="rId12"/>
    <p:sldId id="306" r:id="rId13"/>
  </p:sldIdLst>
  <p:sldSz cx="12192000" cy="6858000"/>
  <p:notesSz cx="6858000" cy="9144000"/>
  <p:custDataLst>
    <p:tags r:id="rId1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471" autoAdjust="0"/>
  </p:normalViewPr>
  <p:slideViewPr>
    <p:cSldViewPr snapToGrid="0">
      <p:cViewPr varScale="1">
        <p:scale>
          <a:sx n="68" d="100"/>
          <a:sy n="68" d="100"/>
        </p:scale>
        <p:origin x="123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77F6BE-71AA-4E91-B7D3-4F36863A429A}" type="datetimeFigureOut">
              <a:rPr lang="zh-CN" altLang="en-US" smtClean="0"/>
              <a:t>2024/3/12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E05C8C-EC40-45F4-A9AD-94B9DE4DB13E}" type="slidenum">
              <a:rPr lang="zh-CN" altLang="en-US" smtClean="0"/>
              <a:t>‹#›</a:t>
            </a:fld>
            <a:endParaRPr lang="zh-CN" altLang="en-US"/>
          </a:p>
        </p:txBody>
      </p:sp>
    </p:spTree>
    <p:extLst>
      <p:ext uri="{BB962C8B-B14F-4D97-AF65-F5344CB8AC3E}">
        <p14:creationId xmlns:p14="http://schemas.microsoft.com/office/powerpoint/2010/main" val="1666051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1425CD-79AA-5E02-B9F2-B155A138890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6F78490-E1A5-0A95-3ED1-30215519D3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32EF165-04FB-8EF9-CC78-700C4B374E3B}"/>
              </a:ext>
            </a:extLst>
          </p:cNvPr>
          <p:cNvSpPr>
            <a:spLocks noGrp="1"/>
          </p:cNvSpPr>
          <p:nvPr>
            <p:ph type="dt" sz="half" idx="10"/>
          </p:nvPr>
        </p:nvSpPr>
        <p:spPr/>
        <p:txBody>
          <a:bodyPr/>
          <a:lstStyle/>
          <a:p>
            <a:fld id="{C904CD9A-6630-48AF-A959-958C12AB73ED}" type="datetimeFigureOut">
              <a:rPr lang="zh-CN" altLang="en-US" smtClean="0"/>
              <a:t>2024/3/12</a:t>
            </a:fld>
            <a:endParaRPr lang="zh-CN" altLang="en-US"/>
          </a:p>
        </p:txBody>
      </p:sp>
      <p:sp>
        <p:nvSpPr>
          <p:cNvPr id="5" name="页脚占位符 4">
            <a:extLst>
              <a:ext uri="{FF2B5EF4-FFF2-40B4-BE49-F238E27FC236}">
                <a16:creationId xmlns:a16="http://schemas.microsoft.com/office/drawing/2014/main" id="{67B75799-F1E7-42D7-F422-E3AC16C428D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60C58A3-B8A7-E464-D9E1-8E07C53E0B32}"/>
              </a:ext>
            </a:extLst>
          </p:cNvPr>
          <p:cNvSpPr>
            <a:spLocks noGrp="1"/>
          </p:cNvSpPr>
          <p:nvPr>
            <p:ph type="sldNum" sz="quarter" idx="12"/>
          </p:nvPr>
        </p:nvSpPr>
        <p:spPr/>
        <p:txBody>
          <a:bodyPr/>
          <a:lstStyle/>
          <a:p>
            <a:fld id="{0E9FDC27-9060-4B66-B988-296DCAB66BA2}" type="slidenum">
              <a:rPr lang="zh-CN" altLang="en-US" smtClean="0"/>
              <a:t>‹#›</a:t>
            </a:fld>
            <a:endParaRPr lang="zh-CN" altLang="en-US"/>
          </a:p>
        </p:txBody>
      </p:sp>
    </p:spTree>
    <p:extLst>
      <p:ext uri="{BB962C8B-B14F-4D97-AF65-F5344CB8AC3E}">
        <p14:creationId xmlns:p14="http://schemas.microsoft.com/office/powerpoint/2010/main" val="3660957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3E8F0D-151D-47EF-810B-EFFA909A4AE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C982BC6-140F-736C-C43D-952B8FEFA27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247C341-7FDC-5751-2A27-348E91FC32A9}"/>
              </a:ext>
            </a:extLst>
          </p:cNvPr>
          <p:cNvSpPr>
            <a:spLocks noGrp="1"/>
          </p:cNvSpPr>
          <p:nvPr>
            <p:ph type="dt" sz="half" idx="10"/>
          </p:nvPr>
        </p:nvSpPr>
        <p:spPr/>
        <p:txBody>
          <a:bodyPr/>
          <a:lstStyle/>
          <a:p>
            <a:fld id="{C904CD9A-6630-48AF-A959-958C12AB73ED}" type="datetimeFigureOut">
              <a:rPr lang="zh-CN" altLang="en-US" smtClean="0"/>
              <a:t>2024/3/12</a:t>
            </a:fld>
            <a:endParaRPr lang="zh-CN" altLang="en-US"/>
          </a:p>
        </p:txBody>
      </p:sp>
      <p:sp>
        <p:nvSpPr>
          <p:cNvPr id="5" name="页脚占位符 4">
            <a:extLst>
              <a:ext uri="{FF2B5EF4-FFF2-40B4-BE49-F238E27FC236}">
                <a16:creationId xmlns:a16="http://schemas.microsoft.com/office/drawing/2014/main" id="{F3627831-8DDA-5632-41E8-45C3D30E17B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4CFFBE0-27DE-E7DB-8AA7-52F0E7EA7A4E}"/>
              </a:ext>
            </a:extLst>
          </p:cNvPr>
          <p:cNvSpPr>
            <a:spLocks noGrp="1"/>
          </p:cNvSpPr>
          <p:nvPr>
            <p:ph type="sldNum" sz="quarter" idx="12"/>
          </p:nvPr>
        </p:nvSpPr>
        <p:spPr/>
        <p:txBody>
          <a:bodyPr/>
          <a:lstStyle/>
          <a:p>
            <a:fld id="{0E9FDC27-9060-4B66-B988-296DCAB66BA2}" type="slidenum">
              <a:rPr lang="zh-CN" altLang="en-US" smtClean="0"/>
              <a:t>‹#›</a:t>
            </a:fld>
            <a:endParaRPr lang="zh-CN" altLang="en-US"/>
          </a:p>
        </p:txBody>
      </p:sp>
    </p:spTree>
    <p:extLst>
      <p:ext uri="{BB962C8B-B14F-4D97-AF65-F5344CB8AC3E}">
        <p14:creationId xmlns:p14="http://schemas.microsoft.com/office/powerpoint/2010/main" val="3535774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A98DE54-D64C-2177-EF11-433C57AB56B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A731885-8318-3D53-30DF-4EA1E0C43DE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3091583-8F00-D21E-E18E-50FBB7B9D085}"/>
              </a:ext>
            </a:extLst>
          </p:cNvPr>
          <p:cNvSpPr>
            <a:spLocks noGrp="1"/>
          </p:cNvSpPr>
          <p:nvPr>
            <p:ph type="dt" sz="half" idx="10"/>
          </p:nvPr>
        </p:nvSpPr>
        <p:spPr/>
        <p:txBody>
          <a:bodyPr/>
          <a:lstStyle/>
          <a:p>
            <a:fld id="{C904CD9A-6630-48AF-A959-958C12AB73ED}" type="datetimeFigureOut">
              <a:rPr lang="zh-CN" altLang="en-US" smtClean="0"/>
              <a:t>2024/3/12</a:t>
            </a:fld>
            <a:endParaRPr lang="zh-CN" altLang="en-US"/>
          </a:p>
        </p:txBody>
      </p:sp>
      <p:sp>
        <p:nvSpPr>
          <p:cNvPr id="5" name="页脚占位符 4">
            <a:extLst>
              <a:ext uri="{FF2B5EF4-FFF2-40B4-BE49-F238E27FC236}">
                <a16:creationId xmlns:a16="http://schemas.microsoft.com/office/drawing/2014/main" id="{E3DB6018-B296-D75E-5361-A1280F592D5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478AA48-D29D-1C21-F064-9C7AE11F08F0}"/>
              </a:ext>
            </a:extLst>
          </p:cNvPr>
          <p:cNvSpPr>
            <a:spLocks noGrp="1"/>
          </p:cNvSpPr>
          <p:nvPr>
            <p:ph type="sldNum" sz="quarter" idx="12"/>
          </p:nvPr>
        </p:nvSpPr>
        <p:spPr/>
        <p:txBody>
          <a:bodyPr/>
          <a:lstStyle/>
          <a:p>
            <a:fld id="{0E9FDC27-9060-4B66-B988-296DCAB66BA2}" type="slidenum">
              <a:rPr lang="zh-CN" altLang="en-US" smtClean="0"/>
              <a:t>‹#›</a:t>
            </a:fld>
            <a:endParaRPr lang="zh-CN" altLang="en-US"/>
          </a:p>
        </p:txBody>
      </p:sp>
    </p:spTree>
    <p:extLst>
      <p:ext uri="{BB962C8B-B14F-4D97-AF65-F5344CB8AC3E}">
        <p14:creationId xmlns:p14="http://schemas.microsoft.com/office/powerpoint/2010/main" val="8255576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标题和文本">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A55BDC-B25B-7C87-02C8-7F74CF0CB00B}"/>
              </a:ext>
            </a:extLst>
          </p:cNvPr>
          <p:cNvSpPr>
            <a:spLocks noGrp="1"/>
          </p:cNvSpPr>
          <p:nvPr>
            <p:ph type="title"/>
          </p:nvPr>
        </p:nvSpPr>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82195E8-D19C-B5B4-1E7E-9C94263891D5}"/>
              </a:ext>
            </a:extLst>
          </p:cNvPr>
          <p:cNvSpPr>
            <a:spLocks noGrp="1"/>
          </p:cNvSpPr>
          <p:nvPr>
            <p:ph type="body"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6BCCE1D-3601-FD84-C5E7-4CAAB7FF6872}"/>
              </a:ext>
            </a:extLst>
          </p:cNvPr>
          <p:cNvSpPr>
            <a:spLocks noGrp="1"/>
          </p:cNvSpPr>
          <p:nvPr>
            <p:ph type="dt" sz="half" idx="10"/>
          </p:nvPr>
        </p:nvSpPr>
        <p:spPr/>
        <p:txBody>
          <a:bodyPr/>
          <a:lstStyle/>
          <a:p>
            <a:fld id="{12E90396-9575-473A-A519-489C77203B7C}" type="datetimeFigureOut">
              <a:rPr lang="zh-CN" altLang="en-US" smtClean="0"/>
              <a:t>2024/3/12</a:t>
            </a:fld>
            <a:endParaRPr lang="zh-CN" altLang="en-US"/>
          </a:p>
        </p:txBody>
      </p:sp>
      <p:sp>
        <p:nvSpPr>
          <p:cNvPr id="5" name="页脚占位符 4">
            <a:extLst>
              <a:ext uri="{FF2B5EF4-FFF2-40B4-BE49-F238E27FC236}">
                <a16:creationId xmlns:a16="http://schemas.microsoft.com/office/drawing/2014/main" id="{F6BB6582-9354-5D75-4745-4BF2373B212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6A989BA-C933-ED18-35F1-0D7F68D0D361}"/>
              </a:ext>
            </a:extLst>
          </p:cNvPr>
          <p:cNvSpPr>
            <a:spLocks noGrp="1"/>
          </p:cNvSpPr>
          <p:nvPr>
            <p:ph type="sldNum" sz="quarter" idx="12"/>
          </p:nvPr>
        </p:nvSpPr>
        <p:spPr/>
        <p:txBody>
          <a:bodyPr/>
          <a:lstStyle/>
          <a:p>
            <a:fld id="{84EAF2C9-9BD3-4E2D-981C-253A7D7767BA}" type="slidenum">
              <a:rPr lang="zh-CN" altLang="en-US" smtClean="0"/>
              <a:t>‹#›</a:t>
            </a:fld>
            <a:endParaRPr lang="zh-CN" altLang="en-US"/>
          </a:p>
        </p:txBody>
      </p:sp>
    </p:spTree>
    <p:extLst>
      <p:ext uri="{BB962C8B-B14F-4D97-AF65-F5344CB8AC3E}">
        <p14:creationId xmlns:p14="http://schemas.microsoft.com/office/powerpoint/2010/main" val="890216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D04451-9B5F-1FE1-F311-A1C574B7E52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83F1D82-087E-5280-EA7C-170819BA3EB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39AABF5-0D1E-3ED3-682C-58656B4F4DD7}"/>
              </a:ext>
            </a:extLst>
          </p:cNvPr>
          <p:cNvSpPr>
            <a:spLocks noGrp="1"/>
          </p:cNvSpPr>
          <p:nvPr>
            <p:ph type="dt" sz="half" idx="10"/>
          </p:nvPr>
        </p:nvSpPr>
        <p:spPr/>
        <p:txBody>
          <a:bodyPr/>
          <a:lstStyle/>
          <a:p>
            <a:fld id="{C904CD9A-6630-48AF-A959-958C12AB73ED}" type="datetimeFigureOut">
              <a:rPr lang="zh-CN" altLang="en-US" smtClean="0"/>
              <a:t>2024/3/12</a:t>
            </a:fld>
            <a:endParaRPr lang="zh-CN" altLang="en-US"/>
          </a:p>
        </p:txBody>
      </p:sp>
      <p:sp>
        <p:nvSpPr>
          <p:cNvPr id="5" name="页脚占位符 4">
            <a:extLst>
              <a:ext uri="{FF2B5EF4-FFF2-40B4-BE49-F238E27FC236}">
                <a16:creationId xmlns:a16="http://schemas.microsoft.com/office/drawing/2014/main" id="{B869DFC3-CBAE-D43E-C8CF-D58012AD0FF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84DAA51-A97D-0470-880A-D51D4E584F72}"/>
              </a:ext>
            </a:extLst>
          </p:cNvPr>
          <p:cNvSpPr>
            <a:spLocks noGrp="1"/>
          </p:cNvSpPr>
          <p:nvPr>
            <p:ph type="sldNum" sz="quarter" idx="12"/>
          </p:nvPr>
        </p:nvSpPr>
        <p:spPr/>
        <p:txBody>
          <a:bodyPr/>
          <a:lstStyle/>
          <a:p>
            <a:fld id="{0E9FDC27-9060-4B66-B988-296DCAB66BA2}" type="slidenum">
              <a:rPr lang="zh-CN" altLang="en-US" smtClean="0"/>
              <a:t>‹#›</a:t>
            </a:fld>
            <a:endParaRPr lang="zh-CN" altLang="en-US"/>
          </a:p>
        </p:txBody>
      </p:sp>
    </p:spTree>
    <p:extLst>
      <p:ext uri="{BB962C8B-B14F-4D97-AF65-F5344CB8AC3E}">
        <p14:creationId xmlns:p14="http://schemas.microsoft.com/office/powerpoint/2010/main" val="2645655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A06C5A-B0D7-4746-6F69-73DDA5D58FB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C62EFD8-34E5-41EF-9F5D-7812332FF1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AF45E56-88D4-00F4-BF82-77A424F19055}"/>
              </a:ext>
            </a:extLst>
          </p:cNvPr>
          <p:cNvSpPr>
            <a:spLocks noGrp="1"/>
          </p:cNvSpPr>
          <p:nvPr>
            <p:ph type="dt" sz="half" idx="10"/>
          </p:nvPr>
        </p:nvSpPr>
        <p:spPr/>
        <p:txBody>
          <a:bodyPr/>
          <a:lstStyle/>
          <a:p>
            <a:fld id="{C904CD9A-6630-48AF-A959-958C12AB73ED}" type="datetimeFigureOut">
              <a:rPr lang="zh-CN" altLang="en-US" smtClean="0"/>
              <a:t>2024/3/12</a:t>
            </a:fld>
            <a:endParaRPr lang="zh-CN" altLang="en-US"/>
          </a:p>
        </p:txBody>
      </p:sp>
      <p:sp>
        <p:nvSpPr>
          <p:cNvPr id="5" name="页脚占位符 4">
            <a:extLst>
              <a:ext uri="{FF2B5EF4-FFF2-40B4-BE49-F238E27FC236}">
                <a16:creationId xmlns:a16="http://schemas.microsoft.com/office/drawing/2014/main" id="{063AF248-2CBE-DEFF-616A-39B95B7A33D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0F53CDD-DEA5-2C75-AF3B-78EB7E0CDF4D}"/>
              </a:ext>
            </a:extLst>
          </p:cNvPr>
          <p:cNvSpPr>
            <a:spLocks noGrp="1"/>
          </p:cNvSpPr>
          <p:nvPr>
            <p:ph type="sldNum" sz="quarter" idx="12"/>
          </p:nvPr>
        </p:nvSpPr>
        <p:spPr/>
        <p:txBody>
          <a:bodyPr/>
          <a:lstStyle/>
          <a:p>
            <a:fld id="{0E9FDC27-9060-4B66-B988-296DCAB66BA2}" type="slidenum">
              <a:rPr lang="zh-CN" altLang="en-US" smtClean="0"/>
              <a:t>‹#›</a:t>
            </a:fld>
            <a:endParaRPr lang="zh-CN" altLang="en-US"/>
          </a:p>
        </p:txBody>
      </p:sp>
    </p:spTree>
    <p:extLst>
      <p:ext uri="{BB962C8B-B14F-4D97-AF65-F5344CB8AC3E}">
        <p14:creationId xmlns:p14="http://schemas.microsoft.com/office/powerpoint/2010/main" val="3890229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081EB8-F644-CF0B-FC74-9EC97EEB8FE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046CC80-130E-891F-F3DF-29F4F134E3D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E1DC230-1FBC-44E0-2DDE-1C065367665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8A0726A-0BC7-D6C6-188A-3E926BBC8599}"/>
              </a:ext>
            </a:extLst>
          </p:cNvPr>
          <p:cNvSpPr>
            <a:spLocks noGrp="1"/>
          </p:cNvSpPr>
          <p:nvPr>
            <p:ph type="dt" sz="half" idx="10"/>
          </p:nvPr>
        </p:nvSpPr>
        <p:spPr/>
        <p:txBody>
          <a:bodyPr/>
          <a:lstStyle/>
          <a:p>
            <a:fld id="{C904CD9A-6630-48AF-A959-958C12AB73ED}" type="datetimeFigureOut">
              <a:rPr lang="zh-CN" altLang="en-US" smtClean="0"/>
              <a:t>2024/3/12</a:t>
            </a:fld>
            <a:endParaRPr lang="zh-CN" altLang="en-US"/>
          </a:p>
        </p:txBody>
      </p:sp>
      <p:sp>
        <p:nvSpPr>
          <p:cNvPr id="6" name="页脚占位符 5">
            <a:extLst>
              <a:ext uri="{FF2B5EF4-FFF2-40B4-BE49-F238E27FC236}">
                <a16:creationId xmlns:a16="http://schemas.microsoft.com/office/drawing/2014/main" id="{D106DC9B-7CD8-E6D4-0FB8-00DD49C55AB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B1DD2E9-1832-7869-6282-861D6518660B}"/>
              </a:ext>
            </a:extLst>
          </p:cNvPr>
          <p:cNvSpPr>
            <a:spLocks noGrp="1"/>
          </p:cNvSpPr>
          <p:nvPr>
            <p:ph type="sldNum" sz="quarter" idx="12"/>
          </p:nvPr>
        </p:nvSpPr>
        <p:spPr/>
        <p:txBody>
          <a:bodyPr/>
          <a:lstStyle/>
          <a:p>
            <a:fld id="{0E9FDC27-9060-4B66-B988-296DCAB66BA2}" type="slidenum">
              <a:rPr lang="zh-CN" altLang="en-US" smtClean="0"/>
              <a:t>‹#›</a:t>
            </a:fld>
            <a:endParaRPr lang="zh-CN" altLang="en-US"/>
          </a:p>
        </p:txBody>
      </p:sp>
    </p:spTree>
    <p:extLst>
      <p:ext uri="{BB962C8B-B14F-4D97-AF65-F5344CB8AC3E}">
        <p14:creationId xmlns:p14="http://schemas.microsoft.com/office/powerpoint/2010/main" val="2135554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B7C1B0-660F-0EA3-717D-BD68D318FBE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7E125FB-2800-6034-4705-3527FF8F4C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03431EE6-B653-DE3E-CAC2-713AB4EC6AA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F0A51EF-576E-B395-F3BF-F7D617683F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86D4DEB9-6837-1FD9-62E7-E211A2E0B71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A456ECA-4131-A278-52E4-838B32420CEF}"/>
              </a:ext>
            </a:extLst>
          </p:cNvPr>
          <p:cNvSpPr>
            <a:spLocks noGrp="1"/>
          </p:cNvSpPr>
          <p:nvPr>
            <p:ph type="dt" sz="half" idx="10"/>
          </p:nvPr>
        </p:nvSpPr>
        <p:spPr/>
        <p:txBody>
          <a:bodyPr/>
          <a:lstStyle/>
          <a:p>
            <a:fld id="{C904CD9A-6630-48AF-A959-958C12AB73ED}" type="datetimeFigureOut">
              <a:rPr lang="zh-CN" altLang="en-US" smtClean="0"/>
              <a:t>2024/3/12</a:t>
            </a:fld>
            <a:endParaRPr lang="zh-CN" altLang="en-US"/>
          </a:p>
        </p:txBody>
      </p:sp>
      <p:sp>
        <p:nvSpPr>
          <p:cNvPr id="8" name="页脚占位符 7">
            <a:extLst>
              <a:ext uri="{FF2B5EF4-FFF2-40B4-BE49-F238E27FC236}">
                <a16:creationId xmlns:a16="http://schemas.microsoft.com/office/drawing/2014/main" id="{9025DC65-50BC-1880-A062-27A95506BE5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552B016-D598-FFEB-9240-1277DD362119}"/>
              </a:ext>
            </a:extLst>
          </p:cNvPr>
          <p:cNvSpPr>
            <a:spLocks noGrp="1"/>
          </p:cNvSpPr>
          <p:nvPr>
            <p:ph type="sldNum" sz="quarter" idx="12"/>
          </p:nvPr>
        </p:nvSpPr>
        <p:spPr/>
        <p:txBody>
          <a:bodyPr/>
          <a:lstStyle/>
          <a:p>
            <a:fld id="{0E9FDC27-9060-4B66-B988-296DCAB66BA2}" type="slidenum">
              <a:rPr lang="zh-CN" altLang="en-US" smtClean="0"/>
              <a:t>‹#›</a:t>
            </a:fld>
            <a:endParaRPr lang="zh-CN" altLang="en-US"/>
          </a:p>
        </p:txBody>
      </p:sp>
    </p:spTree>
    <p:extLst>
      <p:ext uri="{BB962C8B-B14F-4D97-AF65-F5344CB8AC3E}">
        <p14:creationId xmlns:p14="http://schemas.microsoft.com/office/powerpoint/2010/main" val="2466211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FAF7BF-BFA0-6D74-FA80-3323C5BB08E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DC8FF7A-9769-69E1-6DD1-8B9DF6809B10}"/>
              </a:ext>
            </a:extLst>
          </p:cNvPr>
          <p:cNvSpPr>
            <a:spLocks noGrp="1"/>
          </p:cNvSpPr>
          <p:nvPr>
            <p:ph type="dt" sz="half" idx="10"/>
          </p:nvPr>
        </p:nvSpPr>
        <p:spPr/>
        <p:txBody>
          <a:bodyPr/>
          <a:lstStyle/>
          <a:p>
            <a:fld id="{C904CD9A-6630-48AF-A959-958C12AB73ED}" type="datetimeFigureOut">
              <a:rPr lang="zh-CN" altLang="en-US" smtClean="0"/>
              <a:t>2024/3/12</a:t>
            </a:fld>
            <a:endParaRPr lang="zh-CN" altLang="en-US"/>
          </a:p>
        </p:txBody>
      </p:sp>
      <p:sp>
        <p:nvSpPr>
          <p:cNvPr id="4" name="页脚占位符 3">
            <a:extLst>
              <a:ext uri="{FF2B5EF4-FFF2-40B4-BE49-F238E27FC236}">
                <a16:creationId xmlns:a16="http://schemas.microsoft.com/office/drawing/2014/main" id="{15F90BF0-12AF-60A0-8ADF-383181C91DC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DEC620A-9E5F-1413-20AF-7EDFCC4E9118}"/>
              </a:ext>
            </a:extLst>
          </p:cNvPr>
          <p:cNvSpPr>
            <a:spLocks noGrp="1"/>
          </p:cNvSpPr>
          <p:nvPr>
            <p:ph type="sldNum" sz="quarter" idx="12"/>
          </p:nvPr>
        </p:nvSpPr>
        <p:spPr/>
        <p:txBody>
          <a:bodyPr/>
          <a:lstStyle/>
          <a:p>
            <a:fld id="{0E9FDC27-9060-4B66-B988-296DCAB66BA2}" type="slidenum">
              <a:rPr lang="zh-CN" altLang="en-US" smtClean="0"/>
              <a:t>‹#›</a:t>
            </a:fld>
            <a:endParaRPr lang="zh-CN" altLang="en-US"/>
          </a:p>
        </p:txBody>
      </p:sp>
    </p:spTree>
    <p:extLst>
      <p:ext uri="{BB962C8B-B14F-4D97-AF65-F5344CB8AC3E}">
        <p14:creationId xmlns:p14="http://schemas.microsoft.com/office/powerpoint/2010/main" val="3978626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0DE0A28-7BFD-9597-0E91-622EB3B6C473}"/>
              </a:ext>
            </a:extLst>
          </p:cNvPr>
          <p:cNvSpPr>
            <a:spLocks noGrp="1"/>
          </p:cNvSpPr>
          <p:nvPr>
            <p:ph type="dt" sz="half" idx="10"/>
          </p:nvPr>
        </p:nvSpPr>
        <p:spPr/>
        <p:txBody>
          <a:bodyPr/>
          <a:lstStyle/>
          <a:p>
            <a:fld id="{C904CD9A-6630-48AF-A959-958C12AB73ED}" type="datetimeFigureOut">
              <a:rPr lang="zh-CN" altLang="en-US" smtClean="0"/>
              <a:t>2024/3/12</a:t>
            </a:fld>
            <a:endParaRPr lang="zh-CN" altLang="en-US"/>
          </a:p>
        </p:txBody>
      </p:sp>
      <p:sp>
        <p:nvSpPr>
          <p:cNvPr id="3" name="页脚占位符 2">
            <a:extLst>
              <a:ext uri="{FF2B5EF4-FFF2-40B4-BE49-F238E27FC236}">
                <a16:creationId xmlns:a16="http://schemas.microsoft.com/office/drawing/2014/main" id="{B04F4DFB-0AB5-7E46-C8B7-EEE786ED082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5A5E1F1-F2A7-B9E4-F370-F16A929B5B71}"/>
              </a:ext>
            </a:extLst>
          </p:cNvPr>
          <p:cNvSpPr>
            <a:spLocks noGrp="1"/>
          </p:cNvSpPr>
          <p:nvPr>
            <p:ph type="sldNum" sz="quarter" idx="12"/>
          </p:nvPr>
        </p:nvSpPr>
        <p:spPr/>
        <p:txBody>
          <a:bodyPr/>
          <a:lstStyle/>
          <a:p>
            <a:fld id="{0E9FDC27-9060-4B66-B988-296DCAB66BA2}" type="slidenum">
              <a:rPr lang="zh-CN" altLang="en-US" smtClean="0"/>
              <a:t>‹#›</a:t>
            </a:fld>
            <a:endParaRPr lang="zh-CN" altLang="en-US"/>
          </a:p>
        </p:txBody>
      </p:sp>
    </p:spTree>
    <p:extLst>
      <p:ext uri="{BB962C8B-B14F-4D97-AF65-F5344CB8AC3E}">
        <p14:creationId xmlns:p14="http://schemas.microsoft.com/office/powerpoint/2010/main" val="1989838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8977F7-CACF-E8F9-B0D2-5C6A56A4E30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B78C00E-AE77-C1A3-F0E8-5395A93601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DAA7D6C-1D33-BDBD-3AE4-233C16031C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A045A60-D674-0E3A-5571-1F802E7F2D1F}"/>
              </a:ext>
            </a:extLst>
          </p:cNvPr>
          <p:cNvSpPr>
            <a:spLocks noGrp="1"/>
          </p:cNvSpPr>
          <p:nvPr>
            <p:ph type="dt" sz="half" idx="10"/>
          </p:nvPr>
        </p:nvSpPr>
        <p:spPr/>
        <p:txBody>
          <a:bodyPr/>
          <a:lstStyle/>
          <a:p>
            <a:fld id="{C904CD9A-6630-48AF-A959-958C12AB73ED}" type="datetimeFigureOut">
              <a:rPr lang="zh-CN" altLang="en-US" smtClean="0"/>
              <a:t>2024/3/12</a:t>
            </a:fld>
            <a:endParaRPr lang="zh-CN" altLang="en-US"/>
          </a:p>
        </p:txBody>
      </p:sp>
      <p:sp>
        <p:nvSpPr>
          <p:cNvPr id="6" name="页脚占位符 5">
            <a:extLst>
              <a:ext uri="{FF2B5EF4-FFF2-40B4-BE49-F238E27FC236}">
                <a16:creationId xmlns:a16="http://schemas.microsoft.com/office/drawing/2014/main" id="{2F272DA0-51BC-0E5D-219D-F7F5AE35F15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E2E260F-A00C-65F2-43BD-7A1D46E6446F}"/>
              </a:ext>
            </a:extLst>
          </p:cNvPr>
          <p:cNvSpPr>
            <a:spLocks noGrp="1"/>
          </p:cNvSpPr>
          <p:nvPr>
            <p:ph type="sldNum" sz="quarter" idx="12"/>
          </p:nvPr>
        </p:nvSpPr>
        <p:spPr/>
        <p:txBody>
          <a:bodyPr/>
          <a:lstStyle/>
          <a:p>
            <a:fld id="{0E9FDC27-9060-4B66-B988-296DCAB66BA2}" type="slidenum">
              <a:rPr lang="zh-CN" altLang="en-US" smtClean="0"/>
              <a:t>‹#›</a:t>
            </a:fld>
            <a:endParaRPr lang="zh-CN" altLang="en-US"/>
          </a:p>
        </p:txBody>
      </p:sp>
    </p:spTree>
    <p:extLst>
      <p:ext uri="{BB962C8B-B14F-4D97-AF65-F5344CB8AC3E}">
        <p14:creationId xmlns:p14="http://schemas.microsoft.com/office/powerpoint/2010/main" val="2527223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71D970-F946-8591-380C-83081A3B98D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1565987-2023-6897-3CDD-44D2F21685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C6883A2-EA66-B13F-DEAF-771042A25A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DEED185-4601-F27A-DA70-88740D0C27D9}"/>
              </a:ext>
            </a:extLst>
          </p:cNvPr>
          <p:cNvSpPr>
            <a:spLocks noGrp="1"/>
          </p:cNvSpPr>
          <p:nvPr>
            <p:ph type="dt" sz="half" idx="10"/>
          </p:nvPr>
        </p:nvSpPr>
        <p:spPr/>
        <p:txBody>
          <a:bodyPr/>
          <a:lstStyle/>
          <a:p>
            <a:fld id="{C904CD9A-6630-48AF-A959-958C12AB73ED}" type="datetimeFigureOut">
              <a:rPr lang="zh-CN" altLang="en-US" smtClean="0"/>
              <a:t>2024/3/12</a:t>
            </a:fld>
            <a:endParaRPr lang="zh-CN" altLang="en-US"/>
          </a:p>
        </p:txBody>
      </p:sp>
      <p:sp>
        <p:nvSpPr>
          <p:cNvPr id="6" name="页脚占位符 5">
            <a:extLst>
              <a:ext uri="{FF2B5EF4-FFF2-40B4-BE49-F238E27FC236}">
                <a16:creationId xmlns:a16="http://schemas.microsoft.com/office/drawing/2014/main" id="{7C06EF11-6D8C-BCDA-3AA0-056AE2A7F45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474DE12-17C7-54B9-12B5-36881EAA99FE}"/>
              </a:ext>
            </a:extLst>
          </p:cNvPr>
          <p:cNvSpPr>
            <a:spLocks noGrp="1"/>
          </p:cNvSpPr>
          <p:nvPr>
            <p:ph type="sldNum" sz="quarter" idx="12"/>
          </p:nvPr>
        </p:nvSpPr>
        <p:spPr/>
        <p:txBody>
          <a:bodyPr/>
          <a:lstStyle/>
          <a:p>
            <a:fld id="{0E9FDC27-9060-4B66-B988-296DCAB66BA2}" type="slidenum">
              <a:rPr lang="zh-CN" altLang="en-US" smtClean="0"/>
              <a:t>‹#›</a:t>
            </a:fld>
            <a:endParaRPr lang="zh-CN" altLang="en-US"/>
          </a:p>
        </p:txBody>
      </p:sp>
    </p:spTree>
    <p:extLst>
      <p:ext uri="{BB962C8B-B14F-4D97-AF65-F5344CB8AC3E}">
        <p14:creationId xmlns:p14="http://schemas.microsoft.com/office/powerpoint/2010/main" val="1403235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D5A02170-A2FD-D6CB-CDEA-3DFB4D18D36D}"/>
              </a:ext>
            </a:extLst>
          </p:cNvPr>
          <p:cNvGraphicFramePr>
            <a:graphicFrameLocks noChangeAspect="1"/>
          </p:cNvGraphicFramePr>
          <p:nvPr userDrawn="1">
            <p:custDataLst>
              <p:tags r:id="rId14"/>
            </p:custDataLst>
            <p:extLst>
              <p:ext uri="{D42A27DB-BD31-4B8C-83A1-F6EECF244321}">
                <p14:modId xmlns:p14="http://schemas.microsoft.com/office/powerpoint/2010/main" val="319106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幻灯片" r:id="rId15" imgW="473" imgH="473" progId="TCLayout.ActiveDocument.1">
                  <p:embed/>
                </p:oleObj>
              </mc:Choice>
              <mc:Fallback>
                <p:oleObj name="think-cell 幻灯片" r:id="rId15" imgW="473" imgH="473" progId="TCLayout.ActiveDocument.1">
                  <p:embed/>
                  <p:pic>
                    <p:nvPicPr>
                      <p:cNvPr id="0" name=""/>
                      <p:cNvPicPr/>
                      <p:nvPr/>
                    </p:nvPicPr>
                    <p:blipFill>
                      <a:blip r:embed="rId16"/>
                      <a:stretch>
                        <a:fillRect/>
                      </a:stretch>
                    </p:blipFill>
                    <p:spPr>
                      <a:xfrm>
                        <a:off x="1588" y="1588"/>
                        <a:ext cx="1588" cy="1588"/>
                      </a:xfrm>
                      <a:prstGeom prst="rect">
                        <a:avLst/>
                      </a:prstGeom>
                    </p:spPr>
                  </p:pic>
                </p:oleObj>
              </mc:Fallback>
            </mc:AlternateContent>
          </a:graphicData>
        </a:graphic>
      </p:graphicFrame>
      <p:sp>
        <p:nvSpPr>
          <p:cNvPr id="2" name="标题占位符 1">
            <a:extLst>
              <a:ext uri="{FF2B5EF4-FFF2-40B4-BE49-F238E27FC236}">
                <a16:creationId xmlns:a16="http://schemas.microsoft.com/office/drawing/2014/main" id="{598CE9B8-0600-5ADB-7060-659303452F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680F328-2198-E00B-5635-64E311F4F4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A8878B0-4AD6-A0EB-077F-0B69174080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04CD9A-6630-48AF-A959-958C12AB73ED}" type="datetimeFigureOut">
              <a:rPr lang="zh-CN" altLang="en-US" smtClean="0"/>
              <a:t>2024/3/12</a:t>
            </a:fld>
            <a:endParaRPr lang="zh-CN" altLang="en-US"/>
          </a:p>
        </p:txBody>
      </p:sp>
      <p:sp>
        <p:nvSpPr>
          <p:cNvPr id="5" name="页脚占位符 4">
            <a:extLst>
              <a:ext uri="{FF2B5EF4-FFF2-40B4-BE49-F238E27FC236}">
                <a16:creationId xmlns:a16="http://schemas.microsoft.com/office/drawing/2014/main" id="{8D04A964-E76E-5B93-FF2A-13751A97A6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F94AB5A-970A-B790-432B-A2F234D3B4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9FDC27-9060-4B66-B988-296DCAB66BA2}" type="slidenum">
              <a:rPr lang="zh-CN" altLang="en-US" smtClean="0"/>
              <a:t>‹#›</a:t>
            </a:fld>
            <a:endParaRPr lang="zh-CN" altLang="en-US"/>
          </a:p>
        </p:txBody>
      </p:sp>
    </p:spTree>
    <p:extLst>
      <p:ext uri="{BB962C8B-B14F-4D97-AF65-F5344CB8AC3E}">
        <p14:creationId xmlns:p14="http://schemas.microsoft.com/office/powerpoint/2010/main" val="9521958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tags" Target="../tags/tag3.xml"/><Relationship Id="rId4" Type="http://schemas.openxmlformats.org/officeDocument/2006/relationships/image" Target="../media/image1.emf"/></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2.xml"/><Relationship Id="rId1" Type="http://schemas.openxmlformats.org/officeDocument/2006/relationships/tags" Target="../tags/tag12.xml"/><Relationship Id="rId4" Type="http://schemas.openxmlformats.org/officeDocument/2006/relationships/image" Target="../media/image1.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2.xml"/><Relationship Id="rId1" Type="http://schemas.openxmlformats.org/officeDocument/2006/relationships/tags" Target="../tags/tag13.xml"/><Relationship Id="rId4" Type="http://schemas.openxmlformats.org/officeDocument/2006/relationships/image" Target="../media/image1.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tags" Target="../tags/tag4.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1.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2.xml"/><Relationship Id="rId1" Type="http://schemas.openxmlformats.org/officeDocument/2006/relationships/tags" Target="../tags/tag5.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2.xml"/><Relationship Id="rId1" Type="http://schemas.openxmlformats.org/officeDocument/2006/relationships/tags" Target="../tags/tag6.xml"/><Relationship Id="rId4" Type="http://schemas.openxmlformats.org/officeDocument/2006/relationships/image" Target="../media/image1.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2.xml"/><Relationship Id="rId1" Type="http://schemas.openxmlformats.org/officeDocument/2006/relationships/tags" Target="../tags/tag7.xml"/><Relationship Id="rId4" Type="http://schemas.openxmlformats.org/officeDocument/2006/relationships/image" Target="../media/image1.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2.xml"/><Relationship Id="rId1" Type="http://schemas.openxmlformats.org/officeDocument/2006/relationships/tags" Target="../tags/tag8.xml"/><Relationship Id="rId4" Type="http://schemas.openxmlformats.org/officeDocument/2006/relationships/image" Target="../media/image1.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2.xml"/><Relationship Id="rId1" Type="http://schemas.openxmlformats.org/officeDocument/2006/relationships/tags" Target="../tags/tag9.xml"/><Relationship Id="rId4" Type="http://schemas.openxmlformats.org/officeDocument/2006/relationships/image" Target="../media/image1.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2.xml"/><Relationship Id="rId1" Type="http://schemas.openxmlformats.org/officeDocument/2006/relationships/tags" Target="../tags/tag10.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1.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2.xml"/><Relationship Id="rId1" Type="http://schemas.openxmlformats.org/officeDocument/2006/relationships/tags" Target="../tags/tag11.xml"/><Relationship Id="rId4"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0B6013B1-3C8E-D885-64B3-4FBCE1BD2612}"/>
              </a:ext>
            </a:extLst>
          </p:cNvPr>
          <p:cNvGraphicFramePr>
            <a:graphicFrameLocks noChangeAspect="1"/>
          </p:cNvGraphicFramePr>
          <p:nvPr>
            <p:custDataLst>
              <p:tags r:id="rId1"/>
            </p:custDataLst>
            <p:extLst>
              <p:ext uri="{D42A27DB-BD31-4B8C-83A1-F6EECF244321}">
                <p14:modId xmlns:p14="http://schemas.microsoft.com/office/powerpoint/2010/main" val="317394986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幻灯片" r:id="rId3" imgW="473" imgH="473" progId="TCLayout.ActiveDocument.1">
                  <p:embed/>
                </p:oleObj>
              </mc:Choice>
              <mc:Fallback>
                <p:oleObj name="think-cell 幻灯片" r:id="rId3" imgW="473" imgH="473"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Rectangle 7">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标题 1">
            <a:extLst>
              <a:ext uri="{FF2B5EF4-FFF2-40B4-BE49-F238E27FC236}">
                <a16:creationId xmlns:a16="http://schemas.microsoft.com/office/drawing/2014/main" id="{D4682D87-EF43-7EC8-9E84-6A82AEFAF744}"/>
              </a:ext>
            </a:extLst>
          </p:cNvPr>
          <p:cNvSpPr>
            <a:spLocks noGrp="1"/>
          </p:cNvSpPr>
          <p:nvPr>
            <p:ph type="title"/>
          </p:nvPr>
        </p:nvSpPr>
        <p:spPr>
          <a:xfrm>
            <a:off x="3880430" y="583345"/>
            <a:ext cx="7160357" cy="4164820"/>
          </a:xfrm>
        </p:spPr>
        <p:txBody>
          <a:bodyPr vert="horz" lIns="91440" tIns="45720" rIns="91440" bIns="45720" rtlCol="0" anchor="t">
            <a:normAutofit/>
          </a:bodyPr>
          <a:lstStyle/>
          <a:p>
            <a:pPr algn="r"/>
            <a:r>
              <a:rPr lang="en-US" altLang="zh-CN" sz="6200" kern="1200">
                <a:solidFill>
                  <a:srgbClr val="FFFFFF"/>
                </a:solidFill>
                <a:latin typeface="+mj-lt"/>
                <a:ea typeface="+mj-ea"/>
                <a:cs typeface="+mj-cs"/>
              </a:rPr>
              <a:t>1 5S for Workplace Improvement: A Powerful Approach to Efficiency and Safety</a:t>
            </a:r>
          </a:p>
        </p:txBody>
      </p:sp>
      <p:sp>
        <p:nvSpPr>
          <p:cNvPr id="10"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2"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4"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6" name="Straight Connector 15">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8"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20"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2"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3456264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BA1F7CDE-2459-2253-8BC2-643EE775DE04}"/>
              </a:ext>
            </a:extLst>
          </p:cNvPr>
          <p:cNvGraphicFramePr>
            <a:graphicFrameLocks noChangeAspect="1"/>
          </p:cNvGraphicFramePr>
          <p:nvPr>
            <p:custDataLst>
              <p:tags r:id="rId1"/>
            </p:custDataLst>
            <p:extLst>
              <p:ext uri="{D42A27DB-BD31-4B8C-83A1-F6EECF244321}">
                <p14:modId xmlns:p14="http://schemas.microsoft.com/office/powerpoint/2010/main" val="207592816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幻灯片" r:id="rId3" imgW="473" imgH="473" progId="TCLayout.ActiveDocument.1">
                  <p:embed/>
                </p:oleObj>
              </mc:Choice>
              <mc:Fallback>
                <p:oleObj name="think-cell 幻灯片" r:id="rId3" imgW="473" imgH="473"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useBgFill="1">
        <p:nvSpPr>
          <p:cNvPr id="8" name="Rectangle 7">
            <a:extLst>
              <a:ext uri="{FF2B5EF4-FFF2-40B4-BE49-F238E27FC236}">
                <a16:creationId xmlns:a16="http://schemas.microsoft.com/office/drawing/2014/main" id="{D278ADA9-6383-4BDD-80D2-8899A4026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84B7147-B0F6-40ED-B5A2-FF72BC819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ectangle 11">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标题 1">
            <a:extLst>
              <a:ext uri="{FF2B5EF4-FFF2-40B4-BE49-F238E27FC236}">
                <a16:creationId xmlns:a16="http://schemas.microsoft.com/office/drawing/2014/main" id="{5145F720-34C1-6B3A-1981-45B30AEBDF22}"/>
              </a:ext>
            </a:extLst>
          </p:cNvPr>
          <p:cNvSpPr>
            <a:spLocks noGrp="1"/>
          </p:cNvSpPr>
          <p:nvPr>
            <p:ph type="title"/>
          </p:nvPr>
        </p:nvSpPr>
        <p:spPr>
          <a:xfrm>
            <a:off x="3315031" y="1380754"/>
            <a:ext cx="5561938" cy="2513516"/>
          </a:xfrm>
        </p:spPr>
        <p:txBody>
          <a:bodyPr vert="horz" lIns="91440" tIns="45720" rIns="91440" bIns="45720" rtlCol="0" anchor="b">
            <a:normAutofit/>
          </a:bodyPr>
          <a:lstStyle/>
          <a:p>
            <a:pPr algn="ctr"/>
            <a:r>
              <a:rPr lang="en-US" altLang="zh-CN" sz="4200" kern="1200">
                <a:solidFill>
                  <a:schemeClr val="tx1"/>
                </a:solidFill>
                <a:latin typeface="+mj-lt"/>
                <a:ea typeface="+mj-ea"/>
                <a:cs typeface="+mj-cs"/>
              </a:rPr>
              <a:t>Promote a culture of personal and collective responsibility for cleanliness.</a:t>
            </a:r>
          </a:p>
        </p:txBody>
      </p:sp>
      <p:sp>
        <p:nvSpPr>
          <p:cNvPr id="16" name="Arc 15">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6170"/>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8" name="Oval 17">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0995" y="5310973"/>
            <a:ext cx="705948" cy="6867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0740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B7B974B5-93FA-10C7-E35D-0CE8743F97E6}"/>
              </a:ext>
            </a:extLst>
          </p:cNvPr>
          <p:cNvGraphicFramePr>
            <a:graphicFrameLocks noChangeAspect="1"/>
          </p:cNvGraphicFramePr>
          <p:nvPr>
            <p:custDataLst>
              <p:tags r:id="rId1"/>
            </p:custDataLst>
            <p:extLst>
              <p:ext uri="{D42A27DB-BD31-4B8C-83A1-F6EECF244321}">
                <p14:modId xmlns:p14="http://schemas.microsoft.com/office/powerpoint/2010/main" val="10870369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幻灯片" r:id="rId3" imgW="473" imgH="473" progId="TCLayout.ActiveDocument.1">
                  <p:embed/>
                </p:oleObj>
              </mc:Choice>
              <mc:Fallback>
                <p:oleObj name="think-cell 幻灯片" r:id="rId3" imgW="473" imgH="473"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useBgFill="1">
        <p:nvSpPr>
          <p:cNvPr id="8"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A3F0DAA0-CAF4-C1FE-56E5-45F776CE703B}"/>
              </a:ext>
            </a:extLst>
          </p:cNvPr>
          <p:cNvSpPr>
            <a:spLocks noGrp="1"/>
          </p:cNvSpPr>
          <p:nvPr>
            <p:ph type="title"/>
          </p:nvPr>
        </p:nvSpPr>
        <p:spPr>
          <a:xfrm>
            <a:off x="1389278" y="1233241"/>
            <a:ext cx="3240506" cy="4064628"/>
          </a:xfrm>
        </p:spPr>
        <p:txBody>
          <a:bodyPr vert="horz" lIns="91440" tIns="45720" rIns="91440" bIns="45720" rtlCol="0" anchor="ctr">
            <a:normAutofit/>
          </a:bodyPr>
          <a:lstStyle/>
          <a:p>
            <a:r>
              <a:rPr lang="en-US" altLang="zh-CN" sz="1800" kern="1200">
                <a:solidFill>
                  <a:srgbClr val="FFFFFF"/>
                </a:solidFill>
                <a:latin typeface="+mj-lt"/>
                <a:ea typeface="+mj-ea"/>
                <a:cs typeface="+mj-cs"/>
              </a:rPr>
              <a:t>Shine emphasizes the importance of a clean and well-maintained workspace.  Regular cleaning not only creates a more pleasant work environment but also helps to identify potential safety hazards and equipment malfunctions.  By encouraging routine cleaning and fostering a sense of responsibility, we contribute to a safer and healthier work environment.</a:t>
            </a: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文本占位符 2">
            <a:extLst>
              <a:ext uri="{FF2B5EF4-FFF2-40B4-BE49-F238E27FC236}">
                <a16:creationId xmlns:a16="http://schemas.microsoft.com/office/drawing/2014/main" id="{6367A848-EBD4-AF53-0473-610E96CAE1B9}"/>
              </a:ext>
            </a:extLst>
          </p:cNvPr>
          <p:cNvSpPr>
            <a:spLocks noGrp="1"/>
          </p:cNvSpPr>
          <p:nvPr>
            <p:ph type="body" idx="1"/>
          </p:nvPr>
        </p:nvSpPr>
        <p:spPr>
          <a:xfrm>
            <a:off x="6096000" y="820880"/>
            <a:ext cx="5257799" cy="4889350"/>
          </a:xfrm>
        </p:spPr>
        <p:txBody>
          <a:bodyPr vert="horz" lIns="91440" tIns="45720" rIns="91440" bIns="45720" rtlCol="0" anchor="t">
            <a:normAutofit/>
          </a:bodyPr>
          <a:lstStyle/>
          <a:p>
            <a:endParaRPr lang="en-US" altLang="zh-CN"/>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37135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669320-F631-C6D3-5E6F-547CEDA9BFE8}"/>
              </a:ext>
            </a:extLst>
          </p:cNvPr>
          <p:cNvSpPr>
            <a:spLocks noGrp="1"/>
          </p:cNvSpPr>
          <p:nvPr>
            <p:ph type="title"/>
          </p:nvPr>
        </p:nvSpPr>
        <p:spPr/>
        <p:txBody>
          <a:bodyPr/>
          <a:lstStyle/>
          <a:p>
            <a:r>
              <a:rPr lang="en-US" altLang="zh-CN"/>
              <a:t>Standardize is all about establishing best practices and procedures for maintaining the 5S system. It involves documenting how tasks should be done, ensuring everyone is on the same</a:t>
            </a:r>
          </a:p>
        </p:txBody>
      </p:sp>
      <p:sp>
        <p:nvSpPr>
          <p:cNvPr id="3" name="文本占位符 2">
            <a:extLst>
              <a:ext uri="{FF2B5EF4-FFF2-40B4-BE49-F238E27FC236}">
                <a16:creationId xmlns:a16="http://schemas.microsoft.com/office/drawing/2014/main" id="{413CBE02-310D-B2C5-7FFD-589789743F77}"/>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245671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FDA71D1-2C68-73E9-C6B6-7CC97399C497}"/>
              </a:ext>
            </a:extLst>
          </p:cNvPr>
          <p:cNvGraphicFramePr>
            <a:graphicFrameLocks noChangeAspect="1"/>
          </p:cNvGraphicFramePr>
          <p:nvPr>
            <p:custDataLst>
              <p:tags r:id="rId1"/>
            </p:custDataLst>
            <p:extLst>
              <p:ext uri="{D42A27DB-BD31-4B8C-83A1-F6EECF244321}">
                <p14:modId xmlns:p14="http://schemas.microsoft.com/office/powerpoint/2010/main" val="386920119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幻灯片" r:id="rId3" imgW="473" imgH="473" progId="TCLayout.ActiveDocument.1">
                  <p:embed/>
                </p:oleObj>
              </mc:Choice>
              <mc:Fallback>
                <p:oleObj name="think-cell 幻灯片" r:id="rId3" imgW="473" imgH="473"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useBgFill="1">
        <p:nvSpPr>
          <p:cNvPr id="12" name="Rectangle 11">
            <a:extLst>
              <a:ext uri="{FF2B5EF4-FFF2-40B4-BE49-F238E27FC236}">
                <a16:creationId xmlns:a16="http://schemas.microsoft.com/office/drawing/2014/main" id="{74751229-0244-4FBB-BED1-407467F4C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2D392D49-6332-FF3D-AFF9-61E755CE6B0E}"/>
              </a:ext>
            </a:extLst>
          </p:cNvPr>
          <p:cNvSpPr>
            <a:spLocks noGrp="1"/>
          </p:cNvSpPr>
          <p:nvPr>
            <p:ph type="title"/>
          </p:nvPr>
        </p:nvSpPr>
        <p:spPr>
          <a:xfrm>
            <a:off x="2197101" y="735283"/>
            <a:ext cx="4978399" cy="3165045"/>
          </a:xfrm>
        </p:spPr>
        <p:txBody>
          <a:bodyPr vert="horz" lIns="91440" tIns="45720" rIns="91440" bIns="45720" rtlCol="0" anchor="b">
            <a:normAutofit/>
          </a:bodyPr>
          <a:lstStyle/>
          <a:p>
            <a:r>
              <a:rPr lang="en-US" altLang="zh-CN" sz="5200" kern="1200">
                <a:solidFill>
                  <a:schemeClr val="tx1"/>
                </a:solidFill>
                <a:latin typeface="+mj-lt"/>
                <a:ea typeface="+mj-ea"/>
                <a:cs typeface="+mj-cs"/>
              </a:rPr>
              <a:t>2 Title: Unleashing Efficiency: The Power of 5S</a:t>
            </a:r>
          </a:p>
        </p:txBody>
      </p:sp>
      <p:pic>
        <p:nvPicPr>
          <p:cNvPr id="7" name="Graphic 6" descr="幂">
            <a:extLst>
              <a:ext uri="{FF2B5EF4-FFF2-40B4-BE49-F238E27FC236}">
                <a16:creationId xmlns:a16="http://schemas.microsoft.com/office/drawing/2014/main" id="{4FC8D67D-7C75-3959-FCFB-EDD17A2A930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17549" y="2776619"/>
            <a:ext cx="1289051" cy="1289051"/>
          </a:xfrm>
          <a:prstGeom prst="rect">
            <a:avLst/>
          </a:prstGeom>
        </p:spPr>
      </p:pic>
      <p:pic>
        <p:nvPicPr>
          <p:cNvPr id="9" name="Graphic 8" descr="幂">
            <a:extLst>
              <a:ext uri="{FF2B5EF4-FFF2-40B4-BE49-F238E27FC236}">
                <a16:creationId xmlns:a16="http://schemas.microsoft.com/office/drawing/2014/main" id="{86B6074E-4F53-4BA4-BFD2-5F6F63784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alphaModFix amt="15000"/>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607815" y="716407"/>
            <a:ext cx="5411343" cy="5411343"/>
          </a:xfrm>
          <a:prstGeom prst="rect">
            <a:avLst/>
          </a:prstGeom>
        </p:spPr>
      </p:pic>
    </p:spTree>
    <p:extLst>
      <p:ext uri="{BB962C8B-B14F-4D97-AF65-F5344CB8AC3E}">
        <p14:creationId xmlns:p14="http://schemas.microsoft.com/office/powerpoint/2010/main" val="1309383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51B5518-05E5-B3C2-FE77-3C5E2F0415AA}"/>
              </a:ext>
            </a:extLst>
          </p:cNvPr>
          <p:cNvGraphicFramePr>
            <a:graphicFrameLocks noChangeAspect="1"/>
          </p:cNvGraphicFramePr>
          <p:nvPr>
            <p:custDataLst>
              <p:tags r:id="rId1"/>
            </p:custDataLst>
            <p:extLst>
              <p:ext uri="{D42A27DB-BD31-4B8C-83A1-F6EECF244321}">
                <p14:modId xmlns:p14="http://schemas.microsoft.com/office/powerpoint/2010/main" val="281607063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幻灯片" r:id="rId3" imgW="473" imgH="473" progId="TCLayout.ActiveDocument.1">
                  <p:embed/>
                </p:oleObj>
              </mc:Choice>
              <mc:Fallback>
                <p:oleObj name="think-cell 幻灯片" r:id="rId3" imgW="473" imgH="473"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useBgFill="1">
        <p:nvSpPr>
          <p:cNvPr id="12" name="Rectangle 11">
            <a:extLst>
              <a:ext uri="{FF2B5EF4-FFF2-40B4-BE49-F238E27FC236}">
                <a16:creationId xmlns:a16="http://schemas.microsoft.com/office/drawing/2014/main" id="{74751229-0244-4FBB-BED1-407467F4C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D35DC40A-E1BE-8AED-D714-7A680292F044}"/>
              </a:ext>
            </a:extLst>
          </p:cNvPr>
          <p:cNvSpPr>
            <a:spLocks noGrp="1"/>
          </p:cNvSpPr>
          <p:nvPr>
            <p:ph type="title"/>
          </p:nvPr>
        </p:nvSpPr>
        <p:spPr>
          <a:xfrm>
            <a:off x="2197101" y="735283"/>
            <a:ext cx="4978399" cy="3165045"/>
          </a:xfrm>
        </p:spPr>
        <p:txBody>
          <a:bodyPr vert="horz" lIns="91440" tIns="45720" rIns="91440" bIns="45720" rtlCol="0" anchor="b">
            <a:normAutofit/>
          </a:bodyPr>
          <a:lstStyle/>
          <a:p>
            <a:r>
              <a:rPr lang="en-US" altLang="zh-CN" sz="2100" kern="1200">
                <a:solidFill>
                  <a:schemeClr val="tx1"/>
                </a:solidFill>
                <a:latin typeface="+mj-lt"/>
                <a:ea typeface="+mj-ea"/>
                <a:cs typeface="+mj-cs"/>
              </a:rPr>
              <a:t>Welcome everyone! In today's presentation, we'll delve into the world of 5S, a powerful methodology for creating a clean, organized, efficient, and safe work environment.  This simple yet impactful approach can revolutionize your workplace, boosting productivity, reducing waste, and fostering a culture of safety and continuous improvement.</a:t>
            </a:r>
          </a:p>
        </p:txBody>
      </p:sp>
      <p:pic>
        <p:nvPicPr>
          <p:cNvPr id="7" name="Graphic 6" descr="水池">
            <a:extLst>
              <a:ext uri="{FF2B5EF4-FFF2-40B4-BE49-F238E27FC236}">
                <a16:creationId xmlns:a16="http://schemas.microsoft.com/office/drawing/2014/main" id="{1A9E314E-C978-7EAC-F4E6-3CE7DD93CFB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17549" y="2776619"/>
            <a:ext cx="1289051" cy="1289051"/>
          </a:xfrm>
          <a:prstGeom prst="rect">
            <a:avLst/>
          </a:prstGeom>
        </p:spPr>
      </p:pic>
      <p:pic>
        <p:nvPicPr>
          <p:cNvPr id="9" name="Graphic 8" descr="水池">
            <a:extLst>
              <a:ext uri="{FF2B5EF4-FFF2-40B4-BE49-F238E27FC236}">
                <a16:creationId xmlns:a16="http://schemas.microsoft.com/office/drawing/2014/main" id="{C98A8645-42D3-4F1B-8B3B-5D3E4B7783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alphaModFix amt="15000"/>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607815" y="716407"/>
            <a:ext cx="5411343" cy="5411343"/>
          </a:xfrm>
          <a:prstGeom prst="rect">
            <a:avLst/>
          </a:prstGeom>
        </p:spPr>
      </p:pic>
    </p:spTree>
    <p:extLst>
      <p:ext uri="{BB962C8B-B14F-4D97-AF65-F5344CB8AC3E}">
        <p14:creationId xmlns:p14="http://schemas.microsoft.com/office/powerpoint/2010/main" val="2686882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9A72149E-3ECB-F1E1-3232-171B65C7C8E4}"/>
              </a:ext>
            </a:extLst>
          </p:cNvPr>
          <p:cNvGraphicFramePr>
            <a:graphicFrameLocks noChangeAspect="1"/>
          </p:cNvGraphicFramePr>
          <p:nvPr>
            <p:custDataLst>
              <p:tags r:id="rId1"/>
            </p:custDataLst>
            <p:extLst>
              <p:ext uri="{D42A27DB-BD31-4B8C-83A1-F6EECF244321}">
                <p14:modId xmlns:p14="http://schemas.microsoft.com/office/powerpoint/2010/main" val="28093844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幻灯片" r:id="rId3" imgW="473" imgH="473" progId="TCLayout.ActiveDocument.1">
                  <p:embed/>
                </p:oleObj>
              </mc:Choice>
              <mc:Fallback>
                <p:oleObj name="think-cell 幻灯片" r:id="rId3" imgW="473" imgH="473"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282C3B6A-B20C-11DD-3FF3-79493312B3D5}"/>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altLang="zh-CN" sz="6100" kern="1200">
                <a:solidFill>
                  <a:schemeClr val="tx1"/>
                </a:solidFill>
                <a:latin typeface="+mj-lt"/>
                <a:ea typeface="+mj-ea"/>
                <a:cs typeface="+mj-cs"/>
              </a:rPr>
              <a:t>5S is a Japanese workplace organization method consisting of five steps:</a:t>
            </a:r>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54063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915E7794-EDDD-035F-C4C2-95BB5F0B3B7C}"/>
              </a:ext>
            </a:extLst>
          </p:cNvPr>
          <p:cNvGraphicFramePr>
            <a:graphicFrameLocks noChangeAspect="1"/>
          </p:cNvGraphicFramePr>
          <p:nvPr>
            <p:custDataLst>
              <p:tags r:id="rId1"/>
            </p:custDataLst>
            <p:extLst>
              <p:ext uri="{D42A27DB-BD31-4B8C-83A1-F6EECF244321}">
                <p14:modId xmlns:p14="http://schemas.microsoft.com/office/powerpoint/2010/main" val="252355531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幻灯片" r:id="rId3" imgW="473" imgH="473" progId="TCLayout.ActiveDocument.1">
                  <p:embed/>
                </p:oleObj>
              </mc:Choice>
              <mc:Fallback>
                <p:oleObj name="think-cell 幻灯片" r:id="rId3" imgW="473" imgH="473"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useBgFill="1">
        <p:nvSpPr>
          <p:cNvPr id="8" name="Rectangle 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2F3686CD-A23F-1EE5-9165-25ADAEB4B95B}"/>
              </a:ext>
            </a:extLst>
          </p:cNvPr>
          <p:cNvSpPr>
            <a:spLocks noGrp="1"/>
          </p:cNvSpPr>
          <p:nvPr>
            <p:ph type="title"/>
          </p:nvPr>
        </p:nvSpPr>
        <p:spPr>
          <a:xfrm>
            <a:off x="1245072" y="1289765"/>
            <a:ext cx="3651101" cy="4270963"/>
          </a:xfrm>
        </p:spPr>
        <p:txBody>
          <a:bodyPr vert="horz" lIns="91440" tIns="45720" rIns="91440" bIns="45720" rtlCol="0" anchor="ctr">
            <a:normAutofit/>
          </a:bodyPr>
          <a:lstStyle/>
          <a:p>
            <a:pPr algn="ctr"/>
            <a:r>
              <a:rPr lang="en-US" altLang="zh-CN" sz="5200" kern="1200">
                <a:solidFill>
                  <a:srgbClr val="FFFFFF"/>
                </a:solidFill>
                <a:latin typeface="+mj-lt"/>
                <a:ea typeface="+mj-ea"/>
                <a:cs typeface="+mj-cs"/>
              </a:rPr>
              <a:t>Sort (Seiri) - Eliminate unnecessary items.</a:t>
            </a: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文本占位符 2">
            <a:extLst>
              <a:ext uri="{FF2B5EF4-FFF2-40B4-BE49-F238E27FC236}">
                <a16:creationId xmlns:a16="http://schemas.microsoft.com/office/drawing/2014/main" id="{6D7ECC1C-90D7-3A6C-D42F-A0A17C8FADB2}"/>
              </a:ext>
            </a:extLst>
          </p:cNvPr>
          <p:cNvSpPr>
            <a:spLocks noGrp="1"/>
          </p:cNvSpPr>
          <p:nvPr>
            <p:ph type="body" idx="1"/>
          </p:nvPr>
        </p:nvSpPr>
        <p:spPr>
          <a:xfrm>
            <a:off x="6297233" y="518400"/>
            <a:ext cx="4771607" cy="5837949"/>
          </a:xfrm>
        </p:spPr>
        <p:txBody>
          <a:bodyPr vert="horz" lIns="91440" tIns="45720" rIns="91440" bIns="45720" rtlCol="0" anchor="ctr">
            <a:normAutofit/>
          </a:bodyPr>
          <a:lstStyle/>
          <a:p>
            <a:endParaRPr lang="en-US" altLang="zh-CN" sz="2000">
              <a:solidFill>
                <a:schemeClr val="tx1">
                  <a:alpha val="80000"/>
                </a:schemeClr>
              </a:solidFill>
            </a:endParaRPr>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4257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1044D3D3-326F-301F-E8BB-4BE3D7716E74}"/>
              </a:ext>
            </a:extLst>
          </p:cNvPr>
          <p:cNvGraphicFramePr>
            <a:graphicFrameLocks noChangeAspect="1"/>
          </p:cNvGraphicFramePr>
          <p:nvPr>
            <p:custDataLst>
              <p:tags r:id="rId1"/>
            </p:custDataLst>
            <p:extLst>
              <p:ext uri="{D42A27DB-BD31-4B8C-83A1-F6EECF244321}">
                <p14:modId xmlns:p14="http://schemas.microsoft.com/office/powerpoint/2010/main" val="4631599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幻灯片" r:id="rId3" imgW="473" imgH="473" progId="TCLayout.ActiveDocument.1">
                  <p:embed/>
                </p:oleObj>
              </mc:Choice>
              <mc:Fallback>
                <p:oleObj name="think-cell 幻灯片" r:id="rId3" imgW="473" imgH="473"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useBgFill="1">
        <p:nvSpPr>
          <p:cNvPr id="8" name="Rectangle 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E86EFDC9-C713-F6AB-8F4B-63FF5E035C3C}"/>
              </a:ext>
            </a:extLst>
          </p:cNvPr>
          <p:cNvSpPr>
            <a:spLocks noGrp="1"/>
          </p:cNvSpPr>
          <p:nvPr>
            <p:ph type="title"/>
          </p:nvPr>
        </p:nvSpPr>
        <p:spPr>
          <a:xfrm>
            <a:off x="1245072" y="1289765"/>
            <a:ext cx="3651101" cy="4270963"/>
          </a:xfrm>
        </p:spPr>
        <p:txBody>
          <a:bodyPr vert="horz" lIns="91440" tIns="45720" rIns="91440" bIns="45720" rtlCol="0" anchor="ctr">
            <a:normAutofit/>
          </a:bodyPr>
          <a:lstStyle/>
          <a:p>
            <a:pPr algn="ctr"/>
            <a:r>
              <a:rPr lang="en-US" altLang="zh-CN" sz="4800" kern="1200">
                <a:solidFill>
                  <a:srgbClr val="FFFFFF"/>
                </a:solidFill>
                <a:latin typeface="+mj-lt"/>
                <a:ea typeface="+mj-ea"/>
                <a:cs typeface="+mj-cs"/>
              </a:rPr>
              <a:t>Set in Order (Seiton) - Arrange necessary items for easy access.</a:t>
            </a: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文本占位符 2">
            <a:extLst>
              <a:ext uri="{FF2B5EF4-FFF2-40B4-BE49-F238E27FC236}">
                <a16:creationId xmlns:a16="http://schemas.microsoft.com/office/drawing/2014/main" id="{0C3F08FC-89F2-7CDA-6FDD-775F19479BAC}"/>
              </a:ext>
            </a:extLst>
          </p:cNvPr>
          <p:cNvSpPr>
            <a:spLocks noGrp="1"/>
          </p:cNvSpPr>
          <p:nvPr>
            <p:ph type="body" idx="1"/>
          </p:nvPr>
        </p:nvSpPr>
        <p:spPr>
          <a:xfrm>
            <a:off x="6297233" y="518400"/>
            <a:ext cx="4771607" cy="5837949"/>
          </a:xfrm>
        </p:spPr>
        <p:txBody>
          <a:bodyPr vert="horz" lIns="91440" tIns="45720" rIns="91440" bIns="45720" rtlCol="0" anchor="ctr">
            <a:normAutofit/>
          </a:bodyPr>
          <a:lstStyle/>
          <a:p>
            <a:endParaRPr lang="en-US" altLang="zh-CN" sz="2000">
              <a:solidFill>
                <a:schemeClr val="tx1">
                  <a:alpha val="80000"/>
                </a:schemeClr>
              </a:solidFill>
            </a:endParaRPr>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8221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FAE294A-6B73-E7C8-75AF-A4860E1DED1D}"/>
              </a:ext>
            </a:extLst>
          </p:cNvPr>
          <p:cNvGraphicFramePr>
            <a:graphicFrameLocks noChangeAspect="1"/>
          </p:cNvGraphicFramePr>
          <p:nvPr>
            <p:custDataLst>
              <p:tags r:id="rId1"/>
            </p:custDataLst>
            <p:extLst>
              <p:ext uri="{D42A27DB-BD31-4B8C-83A1-F6EECF244321}">
                <p14:modId xmlns:p14="http://schemas.microsoft.com/office/powerpoint/2010/main" val="414058051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幻灯片" r:id="rId3" imgW="473" imgH="473" progId="TCLayout.ActiveDocument.1">
                  <p:embed/>
                </p:oleObj>
              </mc:Choice>
              <mc:Fallback>
                <p:oleObj name="think-cell 幻灯片" r:id="rId3" imgW="473" imgH="473"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useBgFill="1">
        <p:nvSpPr>
          <p:cNvPr id="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34D60821-92FD-F5E8-79C2-30851584C06D}"/>
              </a:ext>
            </a:extLst>
          </p:cNvPr>
          <p:cNvSpPr>
            <a:spLocks noGrp="1"/>
          </p:cNvSpPr>
          <p:nvPr>
            <p:ph type="title"/>
          </p:nvPr>
        </p:nvSpPr>
        <p:spPr>
          <a:xfrm>
            <a:off x="686834" y="591344"/>
            <a:ext cx="3200400" cy="5585619"/>
          </a:xfrm>
        </p:spPr>
        <p:txBody>
          <a:bodyPr vert="horz" lIns="91440" tIns="45720" rIns="91440" bIns="45720" rtlCol="0" anchor="ctr">
            <a:normAutofit/>
          </a:bodyPr>
          <a:lstStyle/>
          <a:p>
            <a:r>
              <a:rPr lang="en-US" altLang="zh-CN" kern="1200">
                <a:solidFill>
                  <a:srgbClr val="FFFFFF"/>
                </a:solidFill>
                <a:latin typeface="+mj-lt"/>
                <a:ea typeface="+mj-ea"/>
                <a:cs typeface="+mj-cs"/>
              </a:rPr>
              <a:t>Sustain (Shitsuke) - Continuously maintain the 5S system.</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文本占位符 2">
            <a:extLst>
              <a:ext uri="{FF2B5EF4-FFF2-40B4-BE49-F238E27FC236}">
                <a16:creationId xmlns:a16="http://schemas.microsoft.com/office/drawing/2014/main" id="{FB119112-A4D0-D96F-DB3F-6A5AF1DA3B54}"/>
              </a:ext>
            </a:extLst>
          </p:cNvPr>
          <p:cNvSpPr>
            <a:spLocks noGrp="1"/>
          </p:cNvSpPr>
          <p:nvPr>
            <p:ph type="body" idx="1"/>
          </p:nvPr>
        </p:nvSpPr>
        <p:spPr>
          <a:xfrm>
            <a:off x="4447308" y="591344"/>
            <a:ext cx="6906491" cy="5585619"/>
          </a:xfrm>
        </p:spPr>
        <p:txBody>
          <a:bodyPr vert="horz" lIns="91440" tIns="45720" rIns="91440" bIns="45720" rtlCol="0" anchor="ctr">
            <a:normAutofit/>
          </a:bodyPr>
          <a:lstStyle/>
          <a:p>
            <a:endParaRPr lang="en-US" altLang="zh-CN"/>
          </a:p>
        </p:txBody>
      </p:sp>
    </p:spTree>
    <p:extLst>
      <p:ext uri="{BB962C8B-B14F-4D97-AF65-F5344CB8AC3E}">
        <p14:creationId xmlns:p14="http://schemas.microsoft.com/office/powerpoint/2010/main" val="3994973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0FB79EC6-914D-8D3E-7FF9-D5931DFDFC00}"/>
              </a:ext>
            </a:extLst>
          </p:cNvPr>
          <p:cNvGraphicFramePr>
            <a:graphicFrameLocks noChangeAspect="1"/>
          </p:cNvGraphicFramePr>
          <p:nvPr>
            <p:custDataLst>
              <p:tags r:id="rId1"/>
            </p:custDataLst>
            <p:extLst>
              <p:ext uri="{D42A27DB-BD31-4B8C-83A1-F6EECF244321}">
                <p14:modId xmlns:p14="http://schemas.microsoft.com/office/powerpoint/2010/main" val="12618372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幻灯片" r:id="rId3" imgW="473" imgH="473" progId="TCLayout.ActiveDocument.1">
                  <p:embed/>
                </p:oleObj>
              </mc:Choice>
              <mc:Fallback>
                <p:oleObj name="think-cell 幻灯片" r:id="rId3" imgW="473" imgH="473"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useBgFill="1">
        <p:nvSpPr>
          <p:cNvPr id="12" name="Rectangle 11">
            <a:extLst>
              <a:ext uri="{FF2B5EF4-FFF2-40B4-BE49-F238E27FC236}">
                <a16:creationId xmlns:a16="http://schemas.microsoft.com/office/drawing/2014/main" id="{74751229-0244-4FBB-BED1-407467F4C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5E79E8F3-B96F-0A32-A164-4EA8E9C7706A}"/>
              </a:ext>
            </a:extLst>
          </p:cNvPr>
          <p:cNvSpPr>
            <a:spLocks noGrp="1"/>
          </p:cNvSpPr>
          <p:nvPr>
            <p:ph type="title"/>
          </p:nvPr>
        </p:nvSpPr>
        <p:spPr>
          <a:xfrm>
            <a:off x="2197101" y="735283"/>
            <a:ext cx="4978399" cy="3165045"/>
          </a:xfrm>
        </p:spPr>
        <p:txBody>
          <a:bodyPr vert="horz" lIns="91440" tIns="45720" rIns="91440" bIns="45720" rtlCol="0" anchor="b">
            <a:normAutofit/>
          </a:bodyPr>
          <a:lstStyle/>
          <a:p>
            <a:r>
              <a:rPr lang="en-US" altLang="zh-CN" sz="2100" kern="1200">
                <a:solidFill>
                  <a:schemeClr val="tx1"/>
                </a:solidFill>
                <a:latin typeface="+mj-lt"/>
                <a:ea typeface="+mj-ea"/>
                <a:cs typeface="+mj-cs"/>
              </a:rPr>
              <a:t>The first step in the 5S journey is sorting. Here, we critically evaluate each item in the workspace and determine its necessity.  Anything deemed unnecessary needs to be discarded, recycled, or relocated to a designated storage area.  A clutter-free workspace paves the way for efficient work processes.</a:t>
            </a:r>
          </a:p>
        </p:txBody>
      </p:sp>
      <p:pic>
        <p:nvPicPr>
          <p:cNvPr id="7" name="Graphic 6" descr="工作流">
            <a:extLst>
              <a:ext uri="{FF2B5EF4-FFF2-40B4-BE49-F238E27FC236}">
                <a16:creationId xmlns:a16="http://schemas.microsoft.com/office/drawing/2014/main" id="{8CC3FE64-9CD4-E040-409B-FFF2E94238E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17549" y="2776619"/>
            <a:ext cx="1289051" cy="1289051"/>
          </a:xfrm>
          <a:prstGeom prst="rect">
            <a:avLst/>
          </a:prstGeom>
        </p:spPr>
      </p:pic>
      <p:pic>
        <p:nvPicPr>
          <p:cNvPr id="9" name="Graphic 8" descr="工作流">
            <a:extLst>
              <a:ext uri="{FF2B5EF4-FFF2-40B4-BE49-F238E27FC236}">
                <a16:creationId xmlns:a16="http://schemas.microsoft.com/office/drawing/2014/main" id="{B361B649-2A8C-48DF-9E21-28700FE6C23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alphaModFix amt="15000"/>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607815" y="716407"/>
            <a:ext cx="5411343" cy="5411343"/>
          </a:xfrm>
          <a:prstGeom prst="rect">
            <a:avLst/>
          </a:prstGeom>
        </p:spPr>
      </p:pic>
    </p:spTree>
    <p:extLst>
      <p:ext uri="{BB962C8B-B14F-4D97-AF65-F5344CB8AC3E}">
        <p14:creationId xmlns:p14="http://schemas.microsoft.com/office/powerpoint/2010/main" val="491229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1D79A92A-71C4-5265-62AF-1919268F779E}"/>
              </a:ext>
            </a:extLst>
          </p:cNvPr>
          <p:cNvGraphicFramePr>
            <a:graphicFrameLocks noChangeAspect="1"/>
          </p:cNvGraphicFramePr>
          <p:nvPr>
            <p:custDataLst>
              <p:tags r:id="rId1"/>
            </p:custDataLst>
            <p:extLst>
              <p:ext uri="{D42A27DB-BD31-4B8C-83A1-F6EECF244321}">
                <p14:modId xmlns:p14="http://schemas.microsoft.com/office/powerpoint/2010/main" val="200384494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幻灯片" r:id="rId3" imgW="473" imgH="473" progId="TCLayout.ActiveDocument.1">
                  <p:embed/>
                </p:oleObj>
              </mc:Choice>
              <mc:Fallback>
                <p:oleObj name="think-cell 幻灯片" r:id="rId3" imgW="473" imgH="473"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useBgFill="1">
        <p:nvSpPr>
          <p:cNvPr id="8"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54CC0129-811A-AABC-409F-9B976D787CB2}"/>
              </a:ext>
            </a:extLst>
          </p:cNvPr>
          <p:cNvSpPr>
            <a:spLocks noGrp="1"/>
          </p:cNvSpPr>
          <p:nvPr>
            <p:ph type="title"/>
          </p:nvPr>
        </p:nvSpPr>
        <p:spPr>
          <a:xfrm>
            <a:off x="1389278" y="1233241"/>
            <a:ext cx="3240506" cy="4064628"/>
          </a:xfrm>
        </p:spPr>
        <p:txBody>
          <a:bodyPr vert="horz" lIns="91440" tIns="45720" rIns="91440" bIns="45720" rtlCol="0" anchor="ctr">
            <a:normAutofit/>
          </a:bodyPr>
          <a:lstStyle/>
          <a:p>
            <a:r>
              <a:rPr lang="en-US" altLang="zh-CN" sz="2100" kern="1200">
                <a:solidFill>
                  <a:srgbClr val="FFFFFF"/>
                </a:solidFill>
                <a:latin typeface="+mj-lt"/>
                <a:ea typeface="+mj-ea"/>
                <a:cs typeface="+mj-cs"/>
              </a:rPr>
              <a:t>Once we've eliminated the unnecessary, it's time to organize the remaining items.  Set in order focuses on creating a designated and well-labeled space for everything.  This ensures everyone knows where to find what they need,  minimizing wasted time searching and fostering a sense of ownership for maintaining order.</a:t>
            </a: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文本占位符 2">
            <a:extLst>
              <a:ext uri="{FF2B5EF4-FFF2-40B4-BE49-F238E27FC236}">
                <a16:creationId xmlns:a16="http://schemas.microsoft.com/office/drawing/2014/main" id="{5069029C-3EED-D02D-E66E-94C50FF31396}"/>
              </a:ext>
            </a:extLst>
          </p:cNvPr>
          <p:cNvSpPr>
            <a:spLocks noGrp="1"/>
          </p:cNvSpPr>
          <p:nvPr>
            <p:ph type="body" idx="1"/>
          </p:nvPr>
        </p:nvSpPr>
        <p:spPr>
          <a:xfrm>
            <a:off x="6096000" y="820880"/>
            <a:ext cx="5257799" cy="4889350"/>
          </a:xfrm>
        </p:spPr>
        <p:txBody>
          <a:bodyPr vert="horz" lIns="91440" tIns="45720" rIns="91440" bIns="45720" rtlCol="0" anchor="t">
            <a:normAutofit/>
          </a:bodyPr>
          <a:lstStyle/>
          <a:p>
            <a:endParaRPr lang="en-US" altLang="zh-CN"/>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70830848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329</Words>
  <Application>Microsoft Office PowerPoint</Application>
  <PresentationFormat>宽屏</PresentationFormat>
  <Paragraphs>12</Paragraphs>
  <Slides>12</Slides>
  <Notes>0</Notes>
  <HiddenSlides>0</HiddenSlides>
  <MMClips>0</MMClips>
  <ScaleCrop>false</ScaleCrop>
  <HeadingPairs>
    <vt:vector size="8" baseType="variant">
      <vt:variant>
        <vt:lpstr>已用的字体</vt:lpstr>
      </vt:variant>
      <vt:variant>
        <vt:i4>3</vt:i4>
      </vt:variant>
      <vt:variant>
        <vt:lpstr>主题</vt:lpstr>
      </vt:variant>
      <vt:variant>
        <vt:i4>1</vt:i4>
      </vt:variant>
      <vt:variant>
        <vt:lpstr>嵌入 OLE 服务器</vt:lpstr>
      </vt:variant>
      <vt:variant>
        <vt:i4>1</vt:i4>
      </vt:variant>
      <vt:variant>
        <vt:lpstr>幻灯片标题</vt:lpstr>
      </vt:variant>
      <vt:variant>
        <vt:i4>12</vt:i4>
      </vt:variant>
    </vt:vector>
  </HeadingPairs>
  <TitlesOfParts>
    <vt:vector size="17" baseType="lpstr">
      <vt:lpstr>Arial</vt:lpstr>
      <vt:lpstr>Calibri</vt:lpstr>
      <vt:lpstr>Calibri Light</vt:lpstr>
      <vt:lpstr>Office 主题​​</vt:lpstr>
      <vt:lpstr>think-cell 幻灯片</vt:lpstr>
      <vt:lpstr>1 5S for Workplace Improvement: A Powerful Approach to Efficiency and Safety</vt:lpstr>
      <vt:lpstr>2 Title: Unleashing Efficiency: The Power of 5S</vt:lpstr>
      <vt:lpstr>Welcome everyone! In today's presentation, we'll delve into the world of 5S, a powerful methodology for creating a clean, organized, efficient, and safe work environment.  This simple yet impactful approach can revolutionize your workplace, boosting productivity, reducing waste, and fostering a culture of safety and continuous improvement.</vt:lpstr>
      <vt:lpstr>5S is a Japanese workplace organization method consisting of five steps:</vt:lpstr>
      <vt:lpstr>Sort (Seiri) - Eliminate unnecessary items.</vt:lpstr>
      <vt:lpstr>Set in Order (Seiton) - Arrange necessary items for easy access.</vt:lpstr>
      <vt:lpstr>Sustain (Shitsuke) - Continuously maintain the 5S system.</vt:lpstr>
      <vt:lpstr>The first step in the 5S journey is sorting. Here, we critically evaluate each item in the workspace and determine its necessity.  Anything deemed unnecessary needs to be discarded, recycled, or relocated to a designated storage area.  A clutter-free workspace paves the way for efficient work processes.</vt:lpstr>
      <vt:lpstr>Once we've eliminated the unnecessary, it's time to organize the remaining items.  Set in order focuses on creating a designated and well-labeled space for everything.  This ensures everyone knows where to find what they need,  minimizing wasted time searching and fostering a sense of ownership for maintaining order.</vt:lpstr>
      <vt:lpstr>Promote a culture of personal and collective responsibility for cleanliness.</vt:lpstr>
      <vt:lpstr>Shine emphasizes the importance of a clean and well-maintained workspace.  Regular cleaning not only creates a more pleasant work environment but also helps to identify potential safety hazards and equipment malfunctions.  By encouraging routine cleaning and fostering a sense of responsibility, we contribute to a safer and healthier work environment.</vt:lpstr>
      <vt:lpstr>Standardize is all about establishing best practices and procedures for maintaining the 5S system. It involves documenting how tasks should be done, ensuring everyone is on the same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Jin, Mike</dc:creator>
  <cp:lastModifiedBy>Jin, Mike</cp:lastModifiedBy>
  <cp:revision>3</cp:revision>
  <dcterms:created xsi:type="dcterms:W3CDTF">2024-03-12T01:29:44Z</dcterms:created>
  <dcterms:modified xsi:type="dcterms:W3CDTF">2024-03-12T02:11:01Z</dcterms:modified>
</cp:coreProperties>
</file>