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6" r:id="rId4"/>
    <p:sldId id="265" r:id="rId5"/>
    <p:sldId id="267" r:id="rId6"/>
    <p:sldId id="26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Grade</a:t>
            </a:r>
          </a:p>
          <a:p>
            <a:pPr>
              <a:defRPr/>
            </a:pPr>
            <a:endParaRPr lang="en-SG" dirty="0"/>
          </a:p>
        </c:rich>
      </c:tx>
      <c:layout>
        <c:manualLayout>
          <c:xMode val="edge"/>
          <c:yMode val="edge"/>
          <c:x val="0.44342159491884264"/>
          <c:y val="1.2890355466505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15723359209597"/>
          <c:y val="0.23791887279263668"/>
          <c:w val="0.90356488123268319"/>
          <c:h val="0.640961183056410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Platinium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Output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A-4ECC-BCD0-B667F2DB61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Output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A-4ECC-BCD0-B667F2DB61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Output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A-4ECC-BCD0-B667F2DB618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Output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CA-4ECC-BCD0-B667F2DB61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70294591"/>
        <c:axId val="1467447151"/>
      </c:barChart>
      <c:catAx>
        <c:axId val="137029459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67447151"/>
        <c:crosses val="autoZero"/>
        <c:auto val="1"/>
        <c:lblAlgn val="ctr"/>
        <c:lblOffset val="100"/>
        <c:noMultiLvlLbl val="0"/>
      </c:catAx>
      <c:valAx>
        <c:axId val="146744715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29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81812955430676"/>
          <c:y val="0.11917580902850589"/>
          <c:w val="0.54136368110236222"/>
          <c:h val="0.81204547169995867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81812955430676"/>
          <c:y val="0.11917580902850589"/>
          <c:w val="0.54136368110236222"/>
          <c:h val="0.81204547169995867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81812955430676"/>
          <c:y val="0.11917580902850589"/>
          <c:w val="0.54136368110236222"/>
          <c:h val="0.81204547169995867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C669-CAA7-4338-933F-EBF5813CA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6907A-E1BD-46E4-B979-B9A325E3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5550-75CA-4757-8954-62C17AA1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9898-FDEA-40D4-A755-8754940B168B}" type="datetimeFigureOut">
              <a:rPr lang="en-SG" smtClean="0"/>
              <a:t>23/4/2018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CD7D-27DB-4EB9-9E0D-B0E1F2C5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474A-CAF3-46EA-AEEB-40174575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4A01-8260-4730-BBEA-1E41E7EE4D1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960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5DA8-BB30-4244-80C7-539497C2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D38A-B559-4AD4-85FC-5DB5BDA7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3A41-45D6-486B-9355-35E48B3C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9898-FDEA-40D4-A755-8754940B168B}" type="datetimeFigureOut">
              <a:rPr lang="en-SG" smtClean="0"/>
              <a:t>23/4/2018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1C00-3CB7-4084-86CC-F19E6273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30E3-6063-4334-96E8-E92B7E8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4A01-8260-4730-BBEA-1E41E7EE4D1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593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6E5CE-0A87-4C99-BC48-EA480BB0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F1F8B-9665-4129-86C5-AEE6013A7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4723-75C5-4079-BF5A-AFAFDA83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9898-FDEA-40D4-A755-8754940B168B}" type="datetimeFigureOut">
              <a:rPr lang="en-SG" smtClean="0"/>
              <a:t>23/4/2018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023F-8520-4C73-ACC3-D40A7120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287D-1385-4C1C-9A03-515BB5C0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4A01-8260-4730-BBEA-1E41E7EE4D1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985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EB4F-77FD-4F02-AAB9-4186605B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910-A638-4963-92CB-FE20A0B5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C98ED-1DFE-4AC8-9DE5-BF70B7E8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9898-FDEA-40D4-A755-8754940B168B}" type="datetimeFigureOut">
              <a:rPr lang="en-SG" smtClean="0"/>
              <a:t>23/4/2018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65CB-7D53-4154-9811-ECB06078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829A-1AAB-4270-A631-5A0FA984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4A01-8260-4730-BBEA-1E41E7EE4D1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504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602C-0C5D-458B-9ED5-822E9D5C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8AE48-C191-44E5-9E78-5C46E6BA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4614-E451-459E-92E8-50DFF6C3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9898-FDEA-40D4-A755-8754940B168B}" type="datetimeFigureOut">
              <a:rPr lang="en-SG" smtClean="0"/>
              <a:t>23/4/2018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5542-7903-43C2-9C98-D85C665B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25585-B456-4CC7-8E8B-5ABE2B2B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4A01-8260-4730-BBEA-1E41E7EE4D1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497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EAD5-4148-4A81-9193-593E1907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3DC2-9D11-48C8-9D23-47A851927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6A5A-5349-4348-B377-D6279CBA0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17A80-49D6-463B-98AE-81FFB791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9898-FDEA-40D4-A755-8754940B168B}" type="datetimeFigureOut">
              <a:rPr lang="en-SG" smtClean="0"/>
              <a:t>23/4/2018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88AA3-BB9F-43B2-9FC0-EDCA4AFC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23EA-EC49-40FE-A7FB-632E8476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4A01-8260-4730-BBEA-1E41E7EE4D1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520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5FAE-C2A3-4B20-8E79-1172DDC7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24F7-3CF0-4684-9208-3821E9F0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B1504-DADC-4360-AF3C-47785DF7D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73BEF-2FEF-44EE-AC39-FB86B514C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DB11-97ED-40BF-83F6-45DDF8E61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A485F-A497-47E2-AA65-8FB12733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9898-FDEA-40D4-A755-8754940B168B}" type="datetimeFigureOut">
              <a:rPr lang="en-SG" smtClean="0"/>
              <a:t>23/4/2018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07E74-BE6C-4370-9A1C-076D31E0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D3BD3-51A3-4D69-95BF-F151588C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4A01-8260-4730-BBEA-1E41E7EE4D1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413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4AB6-8E08-438F-AEBE-468C5383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8CE6A-5320-4815-A5C2-793F866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9898-FDEA-40D4-A755-8754940B168B}" type="datetimeFigureOut">
              <a:rPr lang="en-SG" smtClean="0"/>
              <a:t>23/4/2018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7AC82-C36E-47BD-B323-4B03B00F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4B011-7E14-4D03-B5C8-1D81C0CD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4A01-8260-4730-BBEA-1E41E7EE4D1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35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2DA7D-F39B-4774-93B5-8860A740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9898-FDEA-40D4-A755-8754940B168B}" type="datetimeFigureOut">
              <a:rPr lang="en-SG" smtClean="0"/>
              <a:t>23/4/2018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5EF71-14B9-4172-8C62-EAAE8C8B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41C9F-E995-40E3-9609-60E4729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4A01-8260-4730-BBEA-1E41E7EE4D1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804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8917-8D5B-49FF-B3EC-B84B61DC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BBB4-D04C-4293-94EE-8C801882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CE6B5-217C-46EE-91AB-28E912870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E5BF9-CEDA-4EB4-B507-E6E423EF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9898-FDEA-40D4-A755-8754940B168B}" type="datetimeFigureOut">
              <a:rPr lang="en-SG" smtClean="0"/>
              <a:t>23/4/2018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89262-B6A2-42F2-8DB6-07EB62D5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A1EA9-08E4-4322-9120-6BBDA220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4A01-8260-4730-BBEA-1E41E7EE4D1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511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AB82-006A-4030-8248-E6409469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5B6CA-D64B-4836-B455-F8040732B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5815E-A0E2-41FF-BD7B-CE0F19506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946AB-C472-4764-AA6B-94B52E3A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9898-FDEA-40D4-A755-8754940B168B}" type="datetimeFigureOut">
              <a:rPr lang="en-SG" smtClean="0"/>
              <a:t>23/4/2018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AFD26-91E3-42D6-A71A-90DAE1B9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8D53A-A61E-4CF7-955E-34720254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4A01-8260-4730-BBEA-1E41E7EE4D1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906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73E03-8C67-4576-B3EF-FE9A89FD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FF626-9ED1-47BA-8A81-9C366778B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2EC6-980C-4AF8-ABF4-5DA1AEC89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9898-FDEA-40D4-A755-8754940B168B}" type="datetimeFigureOut">
              <a:rPr lang="en-SG" smtClean="0"/>
              <a:t>23/4/2018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CAEC-90FE-4093-93BB-12F684563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8204-AA95-4128-B94E-645698435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4A01-8260-4730-BBEA-1E41E7EE4D1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89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microsoft.com/office/2007/relationships/hdphoto" Target="../media/hdphoto6.wdp"/><Relationship Id="rId4" Type="http://schemas.microsoft.com/office/2007/relationships/hdphoto" Target="../media/hdphoto4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D80F112-1DD4-49AB-8CD3-08571675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3834" y="5366046"/>
            <a:ext cx="193583" cy="26456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905A1C-14AD-47EE-867D-2EDF747757FD}"/>
              </a:ext>
            </a:extLst>
          </p:cNvPr>
          <p:cNvGrpSpPr/>
          <p:nvPr/>
        </p:nvGrpSpPr>
        <p:grpSpPr>
          <a:xfrm>
            <a:off x="2695131" y="1145878"/>
            <a:ext cx="5980223" cy="4561218"/>
            <a:chOff x="2695131" y="1145878"/>
            <a:chExt cx="5980223" cy="45612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FD76AB-1AA6-4267-80F8-9893C2E3E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3801" y="1553358"/>
              <a:ext cx="5775999" cy="1037937"/>
            </a:xfrm>
            <a:prstGeom prst="rect">
              <a:avLst/>
            </a:prstGeom>
          </p:spPr>
        </p:pic>
        <p:pic>
          <p:nvPicPr>
            <p:cNvPr id="2051" name="Picture 3" descr="https://ssl.gstatic.com/onebox/weather/64/rain_light.png">
              <a:extLst>
                <a:ext uri="{FF2B5EF4-FFF2-40B4-BE49-F238E27FC236}">
                  <a16:creationId xmlns:a16="http://schemas.microsoft.com/office/drawing/2014/main" id="{822E9963-CA5D-45E4-9B27-BE549EC14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033" y="3096804"/>
              <a:ext cx="1401725" cy="1401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FF001D-BCF8-44C3-ABFE-C142C142B649}"/>
                </a:ext>
              </a:extLst>
            </p:cNvPr>
            <p:cNvSpPr txBox="1"/>
            <p:nvPr/>
          </p:nvSpPr>
          <p:spPr>
            <a:xfrm>
              <a:off x="5351758" y="2866643"/>
              <a:ext cx="282128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500" dirty="0">
                  <a:latin typeface="DengXian Light" panose="02010600030101010101" pitchFamily="2" charset="-122"/>
                  <a:ea typeface="DengXian Light" panose="02010600030101010101" pitchFamily="2" charset="-122"/>
                </a:rPr>
                <a:t>27°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E25C1D-BECF-4158-B503-D07F4762D90F}"/>
                </a:ext>
              </a:extLst>
            </p:cNvPr>
            <p:cNvSpPr/>
            <p:nvPr/>
          </p:nvSpPr>
          <p:spPr>
            <a:xfrm>
              <a:off x="2695133" y="1150904"/>
              <a:ext cx="5972174" cy="45561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2278A5-BC31-470C-82CC-D81797DBC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09"/>
            <a:stretch/>
          </p:blipFill>
          <p:spPr>
            <a:xfrm>
              <a:off x="2695131" y="1145878"/>
              <a:ext cx="5980223" cy="289718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610242-44AB-4EF0-92E1-1A7FA9F234FA}"/>
                </a:ext>
              </a:extLst>
            </p:cNvPr>
            <p:cNvSpPr/>
            <p:nvPr/>
          </p:nvSpPr>
          <p:spPr>
            <a:xfrm>
              <a:off x="2970626" y="5382912"/>
              <a:ext cx="163461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900" dirty="0">
                  <a:latin typeface="Roboto"/>
                </a:rPr>
                <a:t>Updated recently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C64B2D-66DA-4D13-BA30-0CF9D4BCB33C}"/>
                </a:ext>
              </a:extLst>
            </p:cNvPr>
            <p:cNvSpPr txBox="1"/>
            <p:nvPr/>
          </p:nvSpPr>
          <p:spPr>
            <a:xfrm>
              <a:off x="6567154" y="4783766"/>
              <a:ext cx="2108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atin typeface="Roboto"/>
                </a:rPr>
                <a:t>Precipitation: 80%</a:t>
              </a:r>
            </a:p>
            <a:p>
              <a:r>
                <a:rPr lang="en-SG" dirty="0">
                  <a:latin typeface="Roboto"/>
                </a:rPr>
                <a:t>Humidity: 84%</a:t>
              </a:r>
            </a:p>
            <a:p>
              <a:r>
                <a:rPr lang="en-SG" dirty="0">
                  <a:latin typeface="Roboto"/>
                </a:rPr>
                <a:t>Wind: 10 km/h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99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EAFC24D-5E53-40C1-9FCD-6F38A1E188A9}"/>
              </a:ext>
            </a:extLst>
          </p:cNvPr>
          <p:cNvGrpSpPr/>
          <p:nvPr/>
        </p:nvGrpSpPr>
        <p:grpSpPr>
          <a:xfrm>
            <a:off x="2687084" y="1144554"/>
            <a:ext cx="5980223" cy="4562542"/>
            <a:chOff x="2687084" y="1144554"/>
            <a:chExt cx="5980223" cy="456254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9DBD02-7E68-4B06-A567-8420A6639F7A}"/>
                </a:ext>
              </a:extLst>
            </p:cNvPr>
            <p:cNvSpPr/>
            <p:nvPr/>
          </p:nvSpPr>
          <p:spPr>
            <a:xfrm>
              <a:off x="2695133" y="1150904"/>
              <a:ext cx="5972174" cy="4556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1435408-1265-41F6-A50C-19FC349BF331}"/>
                </a:ext>
              </a:extLst>
            </p:cNvPr>
            <p:cNvGrpSpPr/>
            <p:nvPr/>
          </p:nvGrpSpPr>
          <p:grpSpPr>
            <a:xfrm>
              <a:off x="2687084" y="1144554"/>
              <a:ext cx="5980223" cy="4478993"/>
              <a:chOff x="2695131" y="1139528"/>
              <a:chExt cx="5980223" cy="447899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4F1242-3340-43A9-9250-BC367FE17C1B}"/>
                  </a:ext>
                </a:extLst>
              </p:cNvPr>
              <p:cNvSpPr/>
              <p:nvPr/>
            </p:nvSpPr>
            <p:spPr>
              <a:xfrm>
                <a:off x="4262157" y="1344212"/>
                <a:ext cx="3542500" cy="13234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8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oboto"/>
                  </a:rPr>
                  <a:t>Bronze</a:t>
                </a:r>
                <a:endParaRPr lang="en-US" sz="8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oboto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1FFDDE-EE66-4CAE-8A86-FD0EF9E2F98D}"/>
                  </a:ext>
                </a:extLst>
              </p:cNvPr>
              <p:cNvSpPr txBox="1"/>
              <p:nvPr/>
            </p:nvSpPr>
            <p:spPr>
              <a:xfrm>
                <a:off x="2880268" y="1590432"/>
                <a:ext cx="13195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latin typeface="Comic Sans MS" panose="030F0702030302020204" pitchFamily="66" charset="0"/>
                  </a:rPr>
                  <a:t>Your </a:t>
                </a:r>
              </a:p>
              <a:p>
                <a:r>
                  <a:rPr lang="en-SG" sz="2400" dirty="0">
                    <a:latin typeface="Comic Sans MS" panose="030F0702030302020204" pitchFamily="66" charset="0"/>
                  </a:rPr>
                  <a:t>Grade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F833937-2764-4B06-9984-F0BBD3FEC9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09"/>
              <a:stretch/>
            </p:blipFill>
            <p:spPr>
              <a:xfrm>
                <a:off x="2695131" y="1139528"/>
                <a:ext cx="5980223" cy="289718"/>
              </a:xfrm>
              <a:prstGeom prst="rect">
                <a:avLst/>
              </a:prstGeom>
            </p:spPr>
          </p:pic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F858BA31-1F1B-48EC-9EA8-5B051C6353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22516273"/>
                  </p:ext>
                </p:extLst>
              </p:nvPr>
            </p:nvGraphicFramePr>
            <p:xfrm>
              <a:off x="4017606" y="2756226"/>
              <a:ext cx="3542500" cy="28622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71585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5048A57-8155-4076-A123-5B9A58D57662}"/>
              </a:ext>
            </a:extLst>
          </p:cNvPr>
          <p:cNvGrpSpPr/>
          <p:nvPr/>
        </p:nvGrpSpPr>
        <p:grpSpPr>
          <a:xfrm>
            <a:off x="2779797" y="1442212"/>
            <a:ext cx="6797255" cy="4574898"/>
            <a:chOff x="2695131" y="1145878"/>
            <a:chExt cx="6797255" cy="45748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7BECF74-5EF1-4870-A1D2-1F5CB31A5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0303" b="59766" l="62055" r="74742">
                          <a14:foregroundMark x1="63854" y1="30463" x2="63646" y2="30463"/>
                        </a14:backgroundRemoval>
                      </a14:imgEffect>
                    </a14:imgLayer>
                  </a14:imgProps>
                </a:ext>
              </a:extLst>
            </a:blip>
            <a:srcRect l="60469" t="26620" r="23672" b="36551"/>
            <a:stretch/>
          </p:blipFill>
          <p:spPr>
            <a:xfrm>
              <a:off x="5168683" y="1298346"/>
              <a:ext cx="1854633" cy="242259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B377D-9A13-4751-9EAE-18E5414101E7}"/>
                </a:ext>
              </a:extLst>
            </p:cNvPr>
            <p:cNvSpPr txBox="1"/>
            <p:nvPr/>
          </p:nvSpPr>
          <p:spPr>
            <a:xfrm>
              <a:off x="2695132" y="1544267"/>
              <a:ext cx="2800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Comic Sans MS" panose="030F0702030302020204" pitchFamily="66" charset="0"/>
                </a:rPr>
                <a:t>Soil Grade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7E2838-EF0F-4C4E-A40A-CBEEEE189F0B}"/>
                </a:ext>
              </a:extLst>
            </p:cNvPr>
            <p:cNvSpPr txBox="1"/>
            <p:nvPr/>
          </p:nvSpPr>
          <p:spPr>
            <a:xfrm>
              <a:off x="5168683" y="1867442"/>
              <a:ext cx="4914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0" dirty="0">
                  <a:latin typeface="Garamond" panose="02020404030301010803" pitchFamily="18" charset="0"/>
                </a:rPr>
                <a:t>2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E951462-2993-4096-A966-02776C174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0303" b="59766" l="62055" r="74742"/>
                      </a14:imgEffect>
                    </a14:imgLayer>
                  </a14:imgProps>
                </a:ext>
              </a:extLst>
            </a:blip>
            <a:srcRect l="60469" t="26620" r="23672" b="36551"/>
            <a:stretch/>
          </p:blipFill>
          <p:spPr>
            <a:xfrm>
              <a:off x="3422119" y="3539063"/>
              <a:ext cx="1164376" cy="152095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61253A-C02A-42A4-A2A6-E4C9662CA524}"/>
                </a:ext>
              </a:extLst>
            </p:cNvPr>
            <p:cNvSpPr txBox="1"/>
            <p:nvPr/>
          </p:nvSpPr>
          <p:spPr>
            <a:xfrm>
              <a:off x="3392680" y="3861128"/>
              <a:ext cx="4404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4800" dirty="0">
                  <a:latin typeface="Garamond" panose="02020404030301010803" pitchFamily="18" charset="0"/>
                </a:rPr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2E562-025E-4466-9873-F3EEC4A6AFD6}"/>
                </a:ext>
              </a:extLst>
            </p:cNvPr>
            <p:cNvSpPr txBox="1"/>
            <p:nvPr/>
          </p:nvSpPr>
          <p:spPr>
            <a:xfrm>
              <a:off x="3336857" y="4856887"/>
              <a:ext cx="6880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Comic Sans MS" panose="030F0702030302020204" pitchFamily="66" charset="0"/>
                </a:rPr>
                <a:t>pH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59D4BF5-8910-448E-BA9A-BE3E4A3BAA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6389" b="43704" l="45208" r="57813">
                          <a14:foregroundMark x1="50104" y1="36852" x2="48490" y2="36389"/>
                        </a14:backgroundRemoval>
                      </a14:imgEffect>
                    </a14:imgLayer>
                  </a14:imgProps>
                </a:ext>
              </a:extLst>
            </a:blip>
            <a:srcRect l="43677" t="35895" r="40612" b="55341"/>
            <a:stretch/>
          </p:blipFill>
          <p:spPr>
            <a:xfrm>
              <a:off x="5438971" y="3699936"/>
              <a:ext cx="1179162" cy="36554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9ABC333-E644-471F-BAED-EA59938D85A8}"/>
                </a:ext>
              </a:extLst>
            </p:cNvPr>
            <p:cNvSpPr txBox="1"/>
            <p:nvPr/>
          </p:nvSpPr>
          <p:spPr>
            <a:xfrm>
              <a:off x="5536002" y="3861129"/>
              <a:ext cx="4404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4800" dirty="0"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773682-6017-4D22-AEC7-21FC78BC6F6A}"/>
                </a:ext>
              </a:extLst>
            </p:cNvPr>
            <p:cNvSpPr txBox="1"/>
            <p:nvPr/>
          </p:nvSpPr>
          <p:spPr>
            <a:xfrm>
              <a:off x="5158479" y="4918442"/>
              <a:ext cx="1784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latin typeface="Comic Sans MS" panose="030F0702030302020204" pitchFamily="66" charset="0"/>
                </a:rPr>
                <a:t>Nutrients</a:t>
              </a:r>
              <a:endParaRPr lang="en-SG" sz="2400" dirty="0">
                <a:latin typeface="Comic Sans MS" panose="030F0702030302020204" pitchFamily="66" charset="0"/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FE05BE5-D3D8-45DE-B44E-12390D0F6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2593" b="75556" l="42552" r="56354">
                          <a14:foregroundMark x1="51615" y1="44537" x2="47656" y2="44167"/>
                          <a14:foregroundMark x1="47656" y1="44167" x2="51406" y2="44444"/>
                          <a14:foregroundMark x1="49323" y1="42593" x2="49635" y2="43704"/>
                          <a14:foregroundMark x1="54844" y1="50278" x2="55156" y2="65093"/>
                          <a14:foregroundMark x1="55156" y1="65093" x2="55990" y2="57778"/>
                          <a14:foregroundMark x1="55990" y1="57778" x2="56042" y2="64722"/>
                          <a14:foregroundMark x1="56042" y1="64722" x2="55156" y2="57963"/>
                          <a14:foregroundMark x1="55156" y1="57963" x2="55573" y2="65741"/>
                          <a14:foregroundMark x1="55573" y1="65741" x2="54844" y2="66389"/>
                          <a14:foregroundMark x1="56250" y1="54815" x2="56354" y2="61852"/>
                          <a14:foregroundMark x1="56354" y1="61852" x2="55885" y2="61389"/>
                          <a14:foregroundMark x1="56094" y1="64537" x2="56042" y2="63056"/>
                        </a14:backgroundRemoval>
                      </a14:imgEffect>
                    </a14:imgLayer>
                  </a14:imgProps>
                </a:ext>
              </a:extLst>
            </a:blip>
            <a:srcRect l="41180" t="40371" r="43264" b="20494"/>
            <a:stretch/>
          </p:blipFill>
          <p:spPr>
            <a:xfrm>
              <a:off x="7188659" y="3615505"/>
              <a:ext cx="1089837" cy="136806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FF4462-1A18-4BCF-BFC0-79614C2EE266}"/>
                </a:ext>
              </a:extLst>
            </p:cNvPr>
            <p:cNvSpPr txBox="1"/>
            <p:nvPr/>
          </p:nvSpPr>
          <p:spPr>
            <a:xfrm>
              <a:off x="7137327" y="4918442"/>
              <a:ext cx="1319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latin typeface="Comic Sans MS" panose="030F0702030302020204" pitchFamily="66" charset="0"/>
                </a:rPr>
                <a:t>Moisture</a:t>
              </a:r>
              <a:endParaRPr lang="en-SG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75DF6E-560C-437D-9587-1D6FCCC41E19}"/>
                </a:ext>
              </a:extLst>
            </p:cNvPr>
            <p:cNvSpPr txBox="1"/>
            <p:nvPr/>
          </p:nvSpPr>
          <p:spPr>
            <a:xfrm>
              <a:off x="7397011" y="3860849"/>
              <a:ext cx="4404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4800" dirty="0">
                  <a:latin typeface="Garamond" panose="02020404030301010803" pitchFamily="18" charset="0"/>
                </a:rPr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6E8E1E4-530D-402C-878C-495320B5EF90}"/>
                </a:ext>
              </a:extLst>
            </p:cNvPr>
            <p:cNvSpPr/>
            <p:nvPr/>
          </p:nvSpPr>
          <p:spPr>
            <a:xfrm>
              <a:off x="2695133" y="1150904"/>
              <a:ext cx="5972174" cy="4556192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C4733E-0FA8-46FB-AC8E-18F063510561}"/>
                </a:ext>
              </a:extLst>
            </p:cNvPr>
            <p:cNvSpPr txBox="1"/>
            <p:nvPr/>
          </p:nvSpPr>
          <p:spPr>
            <a:xfrm>
              <a:off x="4401846" y="5443777"/>
              <a:ext cx="509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latin typeface="Comic Sans MS" panose="030F0702030302020204" pitchFamily="66" charset="0"/>
                </a:rPr>
                <a:t>*Contact Fertiliser Company to improve on your soil grade. </a:t>
              </a:r>
              <a:endParaRPr lang="en-SG" sz="1200" i="1" dirty="0">
                <a:latin typeface="Comic Sans MS" panose="030F0702030302020204" pitchFamily="66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178357A-7A91-4A6F-AAB9-C78570711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509"/>
            <a:stretch/>
          </p:blipFill>
          <p:spPr>
            <a:xfrm>
              <a:off x="2695131" y="1145878"/>
              <a:ext cx="5980223" cy="289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956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8CC5E9C-83C1-4D7D-BBAD-BA69287C44FF}"/>
              </a:ext>
            </a:extLst>
          </p:cNvPr>
          <p:cNvGraphicFramePr/>
          <p:nvPr/>
        </p:nvGraphicFramePr>
        <p:xfrm>
          <a:off x="1892973" y="318820"/>
          <a:ext cx="6957700" cy="469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AED5470-62FE-434D-96BA-C3312797784F}"/>
              </a:ext>
            </a:extLst>
          </p:cNvPr>
          <p:cNvGrpSpPr/>
          <p:nvPr/>
        </p:nvGrpSpPr>
        <p:grpSpPr>
          <a:xfrm>
            <a:off x="3190431" y="1115672"/>
            <a:ext cx="6633962" cy="4626655"/>
            <a:chOff x="2695131" y="1145878"/>
            <a:chExt cx="6633962" cy="462665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525401-837F-4539-9901-D50FE78BF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2593" b="75556" l="42552" r="56354">
                          <a14:foregroundMark x1="51615" y1="44537" x2="47656" y2="44167"/>
                          <a14:foregroundMark x1="47656" y1="44167" x2="51406" y2="44444"/>
                          <a14:foregroundMark x1="49323" y1="42593" x2="49635" y2="43704"/>
                          <a14:foregroundMark x1="54844" y1="50278" x2="55156" y2="65093"/>
                          <a14:foregroundMark x1="55156" y1="65093" x2="55990" y2="57778"/>
                          <a14:foregroundMark x1="55990" y1="57778" x2="56042" y2="64722"/>
                          <a14:foregroundMark x1="56042" y1="64722" x2="55156" y2="57963"/>
                          <a14:foregroundMark x1="55156" y1="57963" x2="55573" y2="65741"/>
                          <a14:foregroundMark x1="55573" y1="65741" x2="54844" y2="66389"/>
                          <a14:foregroundMark x1="56250" y1="54815" x2="56354" y2="61852"/>
                          <a14:foregroundMark x1="56354" y1="61852" x2="55885" y2="61389"/>
                          <a14:foregroundMark x1="56094" y1="64537" x2="56042" y2="63056"/>
                        </a14:backgroundRemoval>
                      </a14:imgEffect>
                    </a14:imgLayer>
                  </a14:imgProps>
                </a:ext>
              </a:extLst>
            </a:blip>
            <a:srcRect l="41180" t="40371" r="43264" b="20494"/>
            <a:stretch/>
          </p:blipFill>
          <p:spPr>
            <a:xfrm>
              <a:off x="4060595" y="3988015"/>
              <a:ext cx="819137" cy="1028260"/>
            </a:xfrm>
            <a:prstGeom prst="rect">
              <a:avLst/>
            </a:prstGeom>
          </p:spPr>
        </p:pic>
        <p:pic>
          <p:nvPicPr>
            <p:cNvPr id="43" name="Picture 42" descr="A screenshot of a computer&#10;&#10;Description generated with very high confidence">
              <a:extLst>
                <a:ext uri="{FF2B5EF4-FFF2-40B4-BE49-F238E27FC236}">
                  <a16:creationId xmlns:a16="http://schemas.microsoft.com/office/drawing/2014/main" id="{807DBD75-F37A-407E-B2CB-234849ECA4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7500" b="80093" l="53906" r="71250">
                          <a14:foregroundMark x1="64323" y1="47685" x2="63125" y2="47778"/>
                          <a14:foregroundMark x1="70885" y1="58611" x2="70469" y2="67315"/>
                          <a14:foregroundMark x1="70469" y1="67315" x2="71250" y2="60463"/>
                          <a14:foregroundMark x1="71250" y1="60463" x2="70000" y2="58426"/>
                          <a14:foregroundMark x1="54115" y1="71019" x2="53906" y2="71759"/>
                        </a14:backgroundRemoval>
                      </a14:imgEffect>
                    </a14:imgLayer>
                  </a14:imgProps>
                </a:ext>
              </a:extLst>
            </a:blip>
            <a:srcRect l="51945" t="43457" r="26944" b="15802"/>
            <a:stretch/>
          </p:blipFill>
          <p:spPr>
            <a:xfrm>
              <a:off x="6885022" y="3962458"/>
              <a:ext cx="934750" cy="10146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E34F9C-4D0C-4EF2-B6D1-BAA6B6641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0303" b="59766" l="62055" r="74742"/>
                      </a14:imgEffect>
                    </a14:imgLayer>
                  </a14:imgProps>
                </a:ext>
              </a:extLst>
            </a:blip>
            <a:srcRect l="60469" t="26620" r="23672" b="36551"/>
            <a:stretch/>
          </p:blipFill>
          <p:spPr>
            <a:xfrm>
              <a:off x="4146966" y="1849318"/>
              <a:ext cx="1219492" cy="159294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B377D-9A13-4751-9EAE-18E5414101E7}"/>
                </a:ext>
              </a:extLst>
            </p:cNvPr>
            <p:cNvSpPr txBox="1"/>
            <p:nvPr/>
          </p:nvSpPr>
          <p:spPr>
            <a:xfrm>
              <a:off x="2728445" y="1457968"/>
              <a:ext cx="3215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Comic Sans MS" panose="030F0702030302020204" pitchFamily="66" charset="0"/>
                </a:rPr>
                <a:t>Production </a:t>
              </a:r>
              <a:r>
                <a:rPr lang="en-SG" sz="1400" dirty="0">
                  <a:latin typeface="Comic Sans MS" panose="030F0702030302020204" pitchFamily="66" charset="0"/>
                </a:rPr>
                <a:t>(hectare/month)</a:t>
              </a:r>
              <a:endParaRPr lang="en-SG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7E2838-EF0F-4C4E-A40A-CBEEEE189F0B}"/>
                </a:ext>
              </a:extLst>
            </p:cNvPr>
            <p:cNvSpPr txBox="1"/>
            <p:nvPr/>
          </p:nvSpPr>
          <p:spPr>
            <a:xfrm>
              <a:off x="4128430" y="2311333"/>
              <a:ext cx="4873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4000" dirty="0">
                  <a:latin typeface="Garamond" panose="02020404030301010803" pitchFamily="18" charset="0"/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BF0DBD-917B-4E97-8099-E22B5094F741}"/>
                </a:ext>
              </a:extLst>
            </p:cNvPr>
            <p:cNvSpPr txBox="1"/>
            <p:nvPr/>
          </p:nvSpPr>
          <p:spPr>
            <a:xfrm>
              <a:off x="3816998" y="3385364"/>
              <a:ext cx="1319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atin typeface="Comic Sans MS" panose="030F0702030302020204" pitchFamily="66" charset="0"/>
                </a:rPr>
                <a:t>Quality</a:t>
              </a:r>
              <a:endParaRPr lang="en-SG" sz="2000" dirty="0">
                <a:latin typeface="Comic Sans MS" panose="030F0702030302020204" pitchFamily="66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C4BA8CB-3B33-490F-9199-F6420FA239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0833" b="73704" l="46563" r="57396">
                          <a14:foregroundMark x1="47552" y1="73704" x2="47448" y2="73611"/>
                          <a14:foregroundMark x1="47500" y1="40833" x2="49740" y2="41389"/>
                        </a14:backgroundRemoval>
                      </a14:imgEffect>
                    </a14:imgLayer>
                  </a14:imgProps>
                </a:ext>
              </a:extLst>
            </a:blip>
            <a:srcRect l="45209" t="37160" r="41250" b="23334"/>
            <a:stretch/>
          </p:blipFill>
          <p:spPr>
            <a:xfrm>
              <a:off x="7073577" y="1849318"/>
              <a:ext cx="997215" cy="163645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A5EE5F-BFA6-4CE6-9386-A591C70D077A}"/>
                </a:ext>
              </a:extLst>
            </p:cNvPr>
            <p:cNvSpPr txBox="1"/>
            <p:nvPr/>
          </p:nvSpPr>
          <p:spPr>
            <a:xfrm>
              <a:off x="6318707" y="3377695"/>
              <a:ext cx="214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atin typeface="Comic Sans MS" panose="030F0702030302020204" pitchFamily="66" charset="0"/>
                </a:rPr>
                <a:t>Average Output</a:t>
              </a:r>
              <a:endParaRPr lang="en-SG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66799B-6A66-4BDE-B2D8-D2875F4D4734}"/>
                </a:ext>
              </a:extLst>
            </p:cNvPr>
            <p:cNvSpPr txBox="1"/>
            <p:nvPr/>
          </p:nvSpPr>
          <p:spPr>
            <a:xfrm>
              <a:off x="6659537" y="2312438"/>
              <a:ext cx="13198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4000" dirty="0">
                  <a:latin typeface="Garamond" panose="02020404030301010803" pitchFamily="18" charset="0"/>
                </a:rPr>
                <a:t>500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D69522-835B-449C-B7BC-876E89D6C740}"/>
                </a:ext>
              </a:extLst>
            </p:cNvPr>
            <p:cNvSpPr txBox="1"/>
            <p:nvPr/>
          </p:nvSpPr>
          <p:spPr>
            <a:xfrm>
              <a:off x="4207399" y="4245505"/>
              <a:ext cx="33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Garamond" panose="02020404030301010803" pitchFamily="18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4637D5-2BF9-4E10-A35B-AFBE3A40D9FA}"/>
                </a:ext>
              </a:extLst>
            </p:cNvPr>
            <p:cNvSpPr txBox="1"/>
            <p:nvPr/>
          </p:nvSpPr>
          <p:spPr>
            <a:xfrm>
              <a:off x="3689093" y="5016275"/>
              <a:ext cx="2235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latin typeface="Comic Sans MS" panose="030F0702030302020204" pitchFamily="66" charset="0"/>
                </a:rPr>
                <a:t>Last Month Quality</a:t>
              </a:r>
              <a:endParaRPr lang="en-SG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D6E526-4D53-4CD5-84B5-31869022DA73}"/>
                </a:ext>
              </a:extLst>
            </p:cNvPr>
            <p:cNvSpPr txBox="1"/>
            <p:nvPr/>
          </p:nvSpPr>
          <p:spPr>
            <a:xfrm>
              <a:off x="7024382" y="4256014"/>
              <a:ext cx="710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latin typeface="Garamond" panose="02020404030301010803" pitchFamily="18" charset="0"/>
                </a:rPr>
                <a:t>600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EE8E4E-B24D-472B-9F81-BAA81728C450}"/>
                </a:ext>
              </a:extLst>
            </p:cNvPr>
            <p:cNvSpPr txBox="1"/>
            <p:nvPr/>
          </p:nvSpPr>
          <p:spPr>
            <a:xfrm>
              <a:off x="6310450" y="4994791"/>
              <a:ext cx="301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latin typeface="Comic Sans MS" panose="030F0702030302020204" pitchFamily="66" charset="0"/>
                </a:rPr>
                <a:t>Last Month Average Output</a:t>
              </a:r>
              <a:endParaRPr lang="en-SG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993BE1-E134-4AE5-8963-E2567280DDC0}"/>
                </a:ext>
              </a:extLst>
            </p:cNvPr>
            <p:cNvSpPr/>
            <p:nvPr/>
          </p:nvSpPr>
          <p:spPr>
            <a:xfrm>
              <a:off x="7052198" y="5403201"/>
              <a:ext cx="15872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900" dirty="0">
                  <a:latin typeface="Comic Sans MS" panose="030F0702030302020204" pitchFamily="66" charset="0"/>
                </a:rPr>
                <a:t>Updated as of 23/4 14:00</a:t>
              </a:r>
            </a:p>
            <a:p>
              <a:endParaRPr lang="en-SG" sz="900" dirty="0">
                <a:latin typeface="Comic Sans MS" panose="030F0702030302020204" pitchFamily="66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4415304-2CD2-4078-A299-A695B277B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27591" y="5385564"/>
              <a:ext cx="193583" cy="264563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E6227F-DDC4-47D7-8DF9-CBC620503228}"/>
                </a:ext>
              </a:extLst>
            </p:cNvPr>
            <p:cNvSpPr/>
            <p:nvPr/>
          </p:nvSpPr>
          <p:spPr>
            <a:xfrm>
              <a:off x="2695133" y="1150904"/>
              <a:ext cx="5972174" cy="4556192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8E2AD0F-5B5B-45A2-8990-6B4A944F9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r="509"/>
            <a:stretch/>
          </p:blipFill>
          <p:spPr>
            <a:xfrm>
              <a:off x="2695131" y="1145878"/>
              <a:ext cx="5980223" cy="289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185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7FB377D-9A13-4751-9EAE-18E5414101E7}"/>
              </a:ext>
            </a:extLst>
          </p:cNvPr>
          <p:cNvSpPr txBox="1"/>
          <p:nvPr/>
        </p:nvSpPr>
        <p:spPr>
          <a:xfrm>
            <a:off x="2728446" y="1590063"/>
            <a:ext cx="408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Comic Sans MS" panose="030F0702030302020204" pitchFamily="66" charset="0"/>
              </a:rPr>
              <a:t>Recent Transactions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8CC5E9C-83C1-4D7D-BBAD-BA69287C44FF}"/>
              </a:ext>
            </a:extLst>
          </p:cNvPr>
          <p:cNvGraphicFramePr/>
          <p:nvPr/>
        </p:nvGraphicFramePr>
        <p:xfrm>
          <a:off x="1892973" y="318820"/>
          <a:ext cx="6957700" cy="469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225B08-9C13-4F3B-ADA2-F65733AD8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00072"/>
              </p:ext>
            </p:extLst>
          </p:nvPr>
        </p:nvGraphicFramePr>
        <p:xfrm>
          <a:off x="2959186" y="2215245"/>
          <a:ext cx="5444067" cy="326633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{93296810-A885-4BE3-A3E7-6D5BEEA58F35}</a:tableStyleId>
              </a:tblPr>
              <a:tblGrid>
                <a:gridCol w="1814689">
                  <a:extLst>
                    <a:ext uri="{9D8B030D-6E8A-4147-A177-3AD203B41FA5}">
                      <a16:colId xmlns:a16="http://schemas.microsoft.com/office/drawing/2014/main" val="675134535"/>
                    </a:ext>
                  </a:extLst>
                </a:gridCol>
                <a:gridCol w="1814689">
                  <a:extLst>
                    <a:ext uri="{9D8B030D-6E8A-4147-A177-3AD203B41FA5}">
                      <a16:colId xmlns:a16="http://schemas.microsoft.com/office/drawing/2014/main" val="179969651"/>
                    </a:ext>
                  </a:extLst>
                </a:gridCol>
                <a:gridCol w="1814689">
                  <a:extLst>
                    <a:ext uri="{9D8B030D-6E8A-4147-A177-3AD203B41FA5}">
                      <a16:colId xmlns:a16="http://schemas.microsoft.com/office/drawing/2014/main" val="891514485"/>
                    </a:ext>
                  </a:extLst>
                </a:gridCol>
              </a:tblGrid>
              <a:tr h="544389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Quality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Output (tonnes)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518568"/>
                  </a:ext>
                </a:extLst>
              </a:tr>
              <a:tr h="544389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23/4/2018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06971"/>
                  </a:ext>
                </a:extLst>
              </a:tr>
              <a:tr h="544389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20/4/2018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027524"/>
                  </a:ext>
                </a:extLst>
              </a:tr>
              <a:tr h="544389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16/3/2018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183525"/>
                  </a:ext>
                </a:extLst>
              </a:tr>
              <a:tr h="544389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10/3/2018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131119"/>
                  </a:ext>
                </a:extLst>
              </a:tr>
              <a:tr h="544389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7/3/2018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49193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D15377D-4729-46D6-8A49-EE7430B43454}"/>
              </a:ext>
            </a:extLst>
          </p:cNvPr>
          <p:cNvSpPr/>
          <p:nvPr/>
        </p:nvSpPr>
        <p:spPr>
          <a:xfrm>
            <a:off x="2695133" y="1150904"/>
            <a:ext cx="5972174" cy="4556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4398AA-A9DD-4C48-9969-78B25C14E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9"/>
          <a:stretch/>
        </p:blipFill>
        <p:spPr>
          <a:xfrm>
            <a:off x="2695131" y="1145878"/>
            <a:ext cx="5980223" cy="2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9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7FB377D-9A13-4751-9EAE-18E5414101E7}"/>
              </a:ext>
            </a:extLst>
          </p:cNvPr>
          <p:cNvSpPr txBox="1"/>
          <p:nvPr/>
        </p:nvSpPr>
        <p:spPr>
          <a:xfrm>
            <a:off x="2728446" y="1590063"/>
            <a:ext cx="408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Comic Sans MS" panose="030F0702030302020204" pitchFamily="66" charset="0"/>
              </a:rPr>
              <a:t>Contact Us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8CC5E9C-83C1-4D7D-BBAD-BA69287C44FF}"/>
              </a:ext>
            </a:extLst>
          </p:cNvPr>
          <p:cNvGraphicFramePr/>
          <p:nvPr/>
        </p:nvGraphicFramePr>
        <p:xfrm>
          <a:off x="1892973" y="318820"/>
          <a:ext cx="6957700" cy="469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225B08-9C13-4F3B-ADA2-F65733AD8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11860"/>
              </p:ext>
            </p:extLst>
          </p:nvPr>
        </p:nvGraphicFramePr>
        <p:xfrm>
          <a:off x="2959185" y="2195612"/>
          <a:ext cx="5444068" cy="217755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{93296810-A885-4BE3-A3E7-6D5BEEA58F35}</a:tableStyleId>
              </a:tblPr>
              <a:tblGrid>
                <a:gridCol w="3124115">
                  <a:extLst>
                    <a:ext uri="{9D8B030D-6E8A-4147-A177-3AD203B41FA5}">
                      <a16:colId xmlns:a16="http://schemas.microsoft.com/office/drawing/2014/main" val="675134535"/>
                    </a:ext>
                  </a:extLst>
                </a:gridCol>
                <a:gridCol w="2319953">
                  <a:extLst>
                    <a:ext uri="{9D8B030D-6E8A-4147-A177-3AD203B41FA5}">
                      <a16:colId xmlns:a16="http://schemas.microsoft.com/office/drawing/2014/main" val="891514485"/>
                    </a:ext>
                  </a:extLst>
                </a:gridCol>
              </a:tblGrid>
              <a:tr h="544389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Fertiliser Company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(+62) 437 9466 5735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518568"/>
                  </a:ext>
                </a:extLst>
              </a:tr>
              <a:tr h="544389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Input Company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(+62) 437 9466 5734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06971"/>
                  </a:ext>
                </a:extLst>
              </a:tr>
              <a:tr h="544389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Bank 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(+62) 437 9466 5733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027524"/>
                  </a:ext>
                </a:extLst>
              </a:tr>
              <a:tr h="544389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Agricultural Company 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(+62) 437 9466 5732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18352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D15377D-4729-46D6-8A49-EE7430B43454}"/>
              </a:ext>
            </a:extLst>
          </p:cNvPr>
          <p:cNvSpPr/>
          <p:nvPr/>
        </p:nvSpPr>
        <p:spPr>
          <a:xfrm>
            <a:off x="2695133" y="1150904"/>
            <a:ext cx="5972174" cy="4556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4398AA-A9DD-4C48-9969-78B25C14E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9"/>
          <a:stretch/>
        </p:blipFill>
        <p:spPr>
          <a:xfrm>
            <a:off x="2695131" y="1145878"/>
            <a:ext cx="5980223" cy="2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Image result for color gradient background hd">
            <a:extLst>
              <a:ext uri="{FF2B5EF4-FFF2-40B4-BE49-F238E27FC236}">
                <a16:creationId xmlns:a16="http://schemas.microsoft.com/office/drawing/2014/main" id="{38C759A1-AD1B-40F3-B44F-08CE2874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2" y="1129353"/>
            <a:ext cx="10184261" cy="572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FD76AB-1AA6-4267-80F8-9893C2E3E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01" y="1553358"/>
            <a:ext cx="5775999" cy="1037937"/>
          </a:xfrm>
          <a:prstGeom prst="rect">
            <a:avLst/>
          </a:prstGeom>
        </p:spPr>
      </p:pic>
      <p:pic>
        <p:nvPicPr>
          <p:cNvPr id="2051" name="Picture 3" descr="https://ssl.gstatic.com/onebox/weather/64/rain_light.png">
            <a:extLst>
              <a:ext uri="{FF2B5EF4-FFF2-40B4-BE49-F238E27FC236}">
                <a16:creationId xmlns:a16="http://schemas.microsoft.com/office/drawing/2014/main" id="{822E9963-CA5D-45E4-9B27-BE549EC14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033" y="3096804"/>
            <a:ext cx="1401725" cy="14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F001D-BCF8-44C3-ABFE-C142C142B649}"/>
              </a:ext>
            </a:extLst>
          </p:cNvPr>
          <p:cNvSpPr txBox="1"/>
          <p:nvPr/>
        </p:nvSpPr>
        <p:spPr>
          <a:xfrm>
            <a:off x="5351758" y="2866643"/>
            <a:ext cx="233893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500" dirty="0">
                <a:latin typeface="+mj-lt"/>
              </a:rPr>
              <a:t>27°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E25C1D-BECF-4158-B503-D07F4762D90F}"/>
              </a:ext>
            </a:extLst>
          </p:cNvPr>
          <p:cNvSpPr/>
          <p:nvPr/>
        </p:nvSpPr>
        <p:spPr>
          <a:xfrm>
            <a:off x="2695133" y="1150904"/>
            <a:ext cx="5972174" cy="4556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2278A5-BC31-470C-82CC-D81797DBCB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9"/>
          <a:stretch/>
        </p:blipFill>
        <p:spPr>
          <a:xfrm>
            <a:off x="2695131" y="1145878"/>
            <a:ext cx="5980223" cy="2897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80F112-1DD4-49AB-8CD3-08571675E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3834" y="5366046"/>
            <a:ext cx="193583" cy="2645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0610242-44AB-4EF0-92E1-1A7FA9F234FA}"/>
              </a:ext>
            </a:extLst>
          </p:cNvPr>
          <p:cNvSpPr/>
          <p:nvPr/>
        </p:nvSpPr>
        <p:spPr>
          <a:xfrm>
            <a:off x="2970626" y="5382912"/>
            <a:ext cx="16346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Updated recently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64B2D-66DA-4D13-BA30-0CF9D4BCB33C}"/>
              </a:ext>
            </a:extLst>
          </p:cNvPr>
          <p:cNvSpPr txBox="1"/>
          <p:nvPr/>
        </p:nvSpPr>
        <p:spPr>
          <a:xfrm>
            <a:off x="6567154" y="4783766"/>
            <a:ext cx="210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Precipitation: 80%</a:t>
            </a:r>
          </a:p>
          <a:p>
            <a:r>
              <a:rPr lang="en-SG" dirty="0"/>
              <a:t>Humidity: 84%</a:t>
            </a:r>
          </a:p>
          <a:p>
            <a:r>
              <a:rPr lang="en-SG" dirty="0"/>
              <a:t>Wind: 10 km/h</a:t>
            </a:r>
          </a:p>
        </p:txBody>
      </p:sp>
    </p:spTree>
    <p:extLst>
      <p:ext uri="{BB962C8B-B14F-4D97-AF65-F5344CB8AC3E}">
        <p14:creationId xmlns:p14="http://schemas.microsoft.com/office/powerpoint/2010/main" val="66552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145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DengXian Light</vt:lpstr>
      <vt:lpstr>Roboto</vt:lpstr>
      <vt:lpstr>Arial</vt:lpstr>
      <vt:lpstr>Calibri</vt:lpstr>
      <vt:lpstr>Calibri Light</vt:lpstr>
      <vt:lpstr>Comic Sans MS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Ming Teo</dc:creator>
  <cp:lastModifiedBy>Jin Ming Teo</cp:lastModifiedBy>
  <cp:revision>52</cp:revision>
  <dcterms:created xsi:type="dcterms:W3CDTF">2018-04-22T10:15:07Z</dcterms:created>
  <dcterms:modified xsi:type="dcterms:W3CDTF">2018-04-23T06:47:17Z</dcterms:modified>
</cp:coreProperties>
</file>