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2500-9B2F-4317-B94C-04466AB3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AA1AD-7F5B-4435-9A1B-713079EC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BA502-531F-4945-860D-1648FE6E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6308E-C9CC-4E95-A8FF-9F14F3BF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AF8C-5783-4D7E-B641-75496756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9C73-975F-46AF-BF19-34150EF5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8613D-D34C-4A87-A135-56A7842B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99CC1-61EB-4BFF-AD05-46BD6DC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FFFD8-D56D-4965-B26A-569B3839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B231-1B31-4D48-A08B-D95F0FE1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A34C7-1090-47AF-A229-83AF8E3C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92DC8-159F-4178-99BD-8CEB75944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719C1-17CF-4E20-A49B-F2BBC5B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0F767-BB67-4A28-BD65-1E0852C7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00ACC-03FC-4897-BC32-3A38935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BA781-8D79-4B58-8FBD-6DC76997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DCB44-9761-41EE-8F70-59665761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93F-0E7D-4CA7-8B75-56788E61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7C55C-CA2A-4C6F-B9A0-2E332C6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8E2C1-2E6A-495C-9E67-8359ADA2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E81A2-8DCB-49E1-AC76-F0BED1D2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FC146-9AC7-4F8A-BB03-68D63C87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1A160-4F88-4FBE-A95B-6858FDCE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07660-E920-40BC-8E10-3EBDA8B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62BAA-44AB-4341-ABAD-B43C2199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7323-41CB-4748-9622-36C4EA90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72B8B-B9B6-43ED-A369-C7DD17EFB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348FF-A63A-45F2-A34C-762D7ED17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5B80E-505E-48AE-A797-A67A26C8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91FCF-B565-4B97-B085-9535BBF9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29451-ACA7-494E-ADA6-05682712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D025E-CD81-4BFA-A83E-B18F656D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22A0D-1B8F-4E4A-B57D-39E818A4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55F44-E4D1-486E-82B2-9DF0A8C9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5EE477-2B72-4AB8-A107-BC4C2508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B374D7-2D9D-46F1-93B9-8DE64A4D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763A6A-29F6-4164-9993-5EB70886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822639-B177-4B51-A32A-D22D5A56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991B7-DE95-4B69-83C9-68182D2C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5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BA2B-508C-4CB8-8DF0-D52F29B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0FBFE-D48D-47E9-AE4F-44AC9BE4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59647-EE24-4CAB-AE7A-3770D459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36FB28-92F3-4FBD-B261-A0A17C96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0D97A-ED48-4F9F-B457-2F99CDB5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8C758-4621-4759-9C7C-DB15376E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FF35E-D4F0-4AAC-A699-F14E588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B9B9-32D2-4603-97B2-279F6868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79BC6-92FF-4001-8199-7256F59F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0265-DC78-423B-A469-EE5ED18F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71D6CC-A4EF-4174-BDDD-9A7948AC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8ADB6-402B-42D3-98CE-D9319F0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844B9-2842-4FAF-8AB7-8A5B8F29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C7859-7886-4F7F-B3AC-16BE6594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63B9C-C406-48AA-8F82-C1E0FD06C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FE1E8-C065-4205-AA88-80B6C68A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E38F-D489-40D2-A111-5ED6306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E25B7-FEE2-40CF-8298-946D702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F921E-1093-4007-B1D2-2A05E35A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D9C79-2067-44C9-9AAF-0C90F331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DE740-555C-4F7D-9644-BBA0105F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AD7D4-EA54-4B5E-8658-725B6F10A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7A8B-9BBB-4DD8-8AE6-253E20582AD9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B68D4-8592-4D61-B606-A3E006CC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FCA96-AD45-4DB2-8C68-F32CC9FB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68F2-0543-4AA0-ABDF-620A04A60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F0DD69-07C4-4FF2-B682-91FDC1644CEA}"/>
              </a:ext>
            </a:extLst>
          </p:cNvPr>
          <p:cNvGrpSpPr/>
          <p:nvPr/>
        </p:nvGrpSpPr>
        <p:grpSpPr>
          <a:xfrm>
            <a:off x="2089134" y="1058646"/>
            <a:ext cx="6187394" cy="5157388"/>
            <a:chOff x="737412" y="170750"/>
            <a:chExt cx="6187394" cy="5157388"/>
          </a:xfrm>
        </p:grpSpPr>
        <p:pic>
          <p:nvPicPr>
            <p:cNvPr id="7" name="그림 6" descr="개체이(가) 표시된 사진&#10;&#10;자동 생성된 설명">
              <a:extLst>
                <a:ext uri="{FF2B5EF4-FFF2-40B4-BE49-F238E27FC236}">
                  <a16:creationId xmlns:a16="http://schemas.microsoft.com/office/drawing/2014/main" id="{F965CE9B-3A4E-40CF-930B-47F7010D0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2" y="348597"/>
              <a:ext cx="1657581" cy="23625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5316F5-75C8-499C-821B-B34338339426}"/>
                </a:ext>
              </a:extLst>
            </p:cNvPr>
            <p:cNvSpPr txBox="1"/>
            <p:nvPr/>
          </p:nvSpPr>
          <p:spPr>
            <a:xfrm>
              <a:off x="1026942" y="2739262"/>
              <a:ext cx="82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유저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7D7B54D-EC36-4584-8529-C6A94C0907AA}"/>
                </a:ext>
              </a:extLst>
            </p:cNvPr>
            <p:cNvSpPr/>
            <p:nvPr/>
          </p:nvSpPr>
          <p:spPr>
            <a:xfrm>
              <a:off x="4121832" y="151748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장비</a:t>
              </a:r>
              <a:r>
                <a:rPr lang="en-US" altLang="ko-KR" dirty="0"/>
                <a:t>, </a:t>
              </a:r>
              <a:r>
                <a:rPr lang="ko-KR" altLang="en-US" dirty="0"/>
                <a:t>스킬 구매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A6320C-8FFB-4F57-89E6-CD5E36811EFB}"/>
                </a:ext>
              </a:extLst>
            </p:cNvPr>
            <p:cNvSpPr/>
            <p:nvPr/>
          </p:nvSpPr>
          <p:spPr>
            <a:xfrm>
              <a:off x="4125335" y="431174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난이도 조절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4EDE2A7-A3B6-4AF0-AD3E-42556B7544E8}"/>
                </a:ext>
              </a:extLst>
            </p:cNvPr>
            <p:cNvSpPr/>
            <p:nvPr/>
          </p:nvSpPr>
          <p:spPr>
            <a:xfrm>
              <a:off x="4121833" y="170750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몬스터 공격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7E759F2-E4B0-46DD-876A-7F3EC2438AFF}"/>
                </a:ext>
              </a:extLst>
            </p:cNvPr>
            <p:cNvSpPr/>
            <p:nvPr/>
          </p:nvSpPr>
          <p:spPr>
            <a:xfrm>
              <a:off x="4090453" y="291461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스킬 사용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E55D2EF-046C-4478-B4F7-D418F88935C6}"/>
                </a:ext>
              </a:extLst>
            </p:cNvPr>
            <p:cNvCxnSpPr>
              <a:stCxn id="7" idx="3"/>
              <a:endCxn id="12" idx="2"/>
            </p:cNvCxnSpPr>
            <p:nvPr/>
          </p:nvCxnSpPr>
          <p:spPr>
            <a:xfrm flipV="1">
              <a:off x="2394993" y="678945"/>
              <a:ext cx="1726840" cy="8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F46F06D-3E40-43EF-8986-E305602EA5DC}"/>
                </a:ext>
              </a:extLst>
            </p:cNvPr>
            <p:cNvCxnSpPr>
              <a:stCxn id="7" idx="3"/>
              <a:endCxn id="9" idx="2"/>
            </p:cNvCxnSpPr>
            <p:nvPr/>
          </p:nvCxnSpPr>
          <p:spPr>
            <a:xfrm>
              <a:off x="2394993" y="1529862"/>
              <a:ext cx="1726839" cy="495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5CB710C-A6FA-4655-8739-5CB35AF3DF66}"/>
                </a:ext>
              </a:extLst>
            </p:cNvPr>
            <p:cNvCxnSpPr>
              <a:stCxn id="7" idx="3"/>
              <a:endCxn id="13" idx="2"/>
            </p:cNvCxnSpPr>
            <p:nvPr/>
          </p:nvCxnSpPr>
          <p:spPr>
            <a:xfrm>
              <a:off x="2394993" y="1529862"/>
              <a:ext cx="1695460" cy="189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910BF32-7C39-4DC5-A09D-43BF8CD7DDC4}"/>
                </a:ext>
              </a:extLst>
            </p:cNvPr>
            <p:cNvCxnSpPr>
              <a:stCxn id="7" idx="3"/>
              <a:endCxn id="11" idx="2"/>
            </p:cNvCxnSpPr>
            <p:nvPr/>
          </p:nvCxnSpPr>
          <p:spPr>
            <a:xfrm>
              <a:off x="2394993" y="1529862"/>
              <a:ext cx="1730342" cy="3290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961C4B-9F47-438B-AACF-2B00433A3516}"/>
              </a:ext>
            </a:extLst>
          </p:cNvPr>
          <p:cNvGrpSpPr/>
          <p:nvPr/>
        </p:nvGrpSpPr>
        <p:grpSpPr>
          <a:xfrm>
            <a:off x="2062629" y="1098403"/>
            <a:ext cx="6187394" cy="5157388"/>
            <a:chOff x="737412" y="170750"/>
            <a:chExt cx="6187394" cy="5157388"/>
          </a:xfrm>
        </p:grpSpPr>
        <p:pic>
          <p:nvPicPr>
            <p:cNvPr id="29" name="그림 28" descr="개체이(가) 표시된 사진&#10;&#10;자동 생성된 설명">
              <a:extLst>
                <a:ext uri="{FF2B5EF4-FFF2-40B4-BE49-F238E27FC236}">
                  <a16:creationId xmlns:a16="http://schemas.microsoft.com/office/drawing/2014/main" id="{A05D82D7-D03F-47A9-81DC-311534958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2" y="348597"/>
              <a:ext cx="1657581" cy="236253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2915C3-367A-48F3-AEC3-9A51D05E88C0}"/>
                </a:ext>
              </a:extLst>
            </p:cNvPr>
            <p:cNvSpPr txBox="1"/>
            <p:nvPr/>
          </p:nvSpPr>
          <p:spPr>
            <a:xfrm>
              <a:off x="1026942" y="2739262"/>
              <a:ext cx="82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유저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B153ECE-5103-4E91-B996-E8E29055C259}"/>
                </a:ext>
              </a:extLst>
            </p:cNvPr>
            <p:cNvSpPr/>
            <p:nvPr/>
          </p:nvSpPr>
          <p:spPr>
            <a:xfrm>
              <a:off x="4121832" y="151748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장비</a:t>
              </a:r>
              <a:r>
                <a:rPr lang="en-US" altLang="ko-KR" dirty="0"/>
                <a:t>, </a:t>
              </a:r>
              <a:r>
                <a:rPr lang="ko-KR" altLang="en-US" dirty="0"/>
                <a:t>스킬 구매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1A3971E-2156-4009-A6B8-AD2DB874C95A}"/>
                </a:ext>
              </a:extLst>
            </p:cNvPr>
            <p:cNvSpPr/>
            <p:nvPr/>
          </p:nvSpPr>
          <p:spPr>
            <a:xfrm>
              <a:off x="4125335" y="431174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난이도 조절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112826B-6602-4639-AB99-5F2084BE77DD}"/>
                </a:ext>
              </a:extLst>
            </p:cNvPr>
            <p:cNvSpPr/>
            <p:nvPr/>
          </p:nvSpPr>
          <p:spPr>
            <a:xfrm>
              <a:off x="4121833" y="170750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몬스터 공격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474FE23-62A2-4E4D-A8B7-A25AF2F48414}"/>
                </a:ext>
              </a:extLst>
            </p:cNvPr>
            <p:cNvSpPr/>
            <p:nvPr/>
          </p:nvSpPr>
          <p:spPr>
            <a:xfrm>
              <a:off x="4090453" y="2914618"/>
              <a:ext cx="2799471" cy="1016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스킬 사용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0BFBE5-0FE9-4F55-87C0-E2D0E38BBB5A}"/>
                </a:ext>
              </a:extLst>
            </p:cNvPr>
            <p:cNvCxnSpPr>
              <a:stCxn id="29" idx="3"/>
              <a:endCxn id="33" idx="2"/>
            </p:cNvCxnSpPr>
            <p:nvPr/>
          </p:nvCxnSpPr>
          <p:spPr>
            <a:xfrm flipV="1">
              <a:off x="2394993" y="678945"/>
              <a:ext cx="1726840" cy="850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39DC2A8-B3FA-4D1D-8394-D2662C14F78B}"/>
                </a:ext>
              </a:extLst>
            </p:cNvPr>
            <p:cNvCxnSpPr>
              <a:stCxn id="29" idx="3"/>
              <a:endCxn id="31" idx="2"/>
            </p:cNvCxnSpPr>
            <p:nvPr/>
          </p:nvCxnSpPr>
          <p:spPr>
            <a:xfrm>
              <a:off x="2394993" y="1529862"/>
              <a:ext cx="1726839" cy="495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252B37A-D76A-4781-ADF3-57F50DB10A1D}"/>
                </a:ext>
              </a:extLst>
            </p:cNvPr>
            <p:cNvCxnSpPr>
              <a:stCxn id="29" idx="3"/>
              <a:endCxn id="34" idx="2"/>
            </p:cNvCxnSpPr>
            <p:nvPr/>
          </p:nvCxnSpPr>
          <p:spPr>
            <a:xfrm>
              <a:off x="2394993" y="1529862"/>
              <a:ext cx="1695460" cy="1892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D2BD36D-EDC6-4A3C-B183-95F7999373CB}"/>
                </a:ext>
              </a:extLst>
            </p:cNvPr>
            <p:cNvCxnSpPr>
              <a:stCxn id="29" idx="3"/>
              <a:endCxn id="32" idx="2"/>
            </p:cNvCxnSpPr>
            <p:nvPr/>
          </p:nvCxnSpPr>
          <p:spPr>
            <a:xfrm>
              <a:off x="2394993" y="1529862"/>
              <a:ext cx="1730342" cy="3290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8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성진용</dc:creator>
  <cp:lastModifiedBy>성진용</cp:lastModifiedBy>
  <cp:revision>1</cp:revision>
  <dcterms:created xsi:type="dcterms:W3CDTF">2019-03-17T02:26:26Z</dcterms:created>
  <dcterms:modified xsi:type="dcterms:W3CDTF">2019-03-17T02:29:57Z</dcterms:modified>
</cp:coreProperties>
</file>