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5FEC-04AB-4700-B40F-E9CA8942FFB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794F-CFB1-486B-8A6C-F6B71534B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5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5FEC-04AB-4700-B40F-E9CA8942FFB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794F-CFB1-486B-8A6C-F6B71534B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1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5FEC-04AB-4700-B40F-E9CA8942FFB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794F-CFB1-486B-8A6C-F6B71534B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8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5FEC-04AB-4700-B40F-E9CA8942FFB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794F-CFB1-486B-8A6C-F6B71534B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35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5FEC-04AB-4700-B40F-E9CA8942FFB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794F-CFB1-486B-8A6C-F6B71534B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35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5FEC-04AB-4700-B40F-E9CA8942FFB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794F-CFB1-486B-8A6C-F6B71534B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33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5FEC-04AB-4700-B40F-E9CA8942FFB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794F-CFB1-486B-8A6C-F6B71534B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59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5FEC-04AB-4700-B40F-E9CA8942FFB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794F-CFB1-486B-8A6C-F6B71534B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22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5FEC-04AB-4700-B40F-E9CA8942FFB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794F-CFB1-486B-8A6C-F6B71534B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8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5FEC-04AB-4700-B40F-E9CA8942FFB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794F-CFB1-486B-8A6C-F6B71534B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47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F5FEC-04AB-4700-B40F-E9CA8942FFB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8794F-CFB1-486B-8A6C-F6B71534B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57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5FEC-04AB-4700-B40F-E9CA8942FFB6}" type="datetimeFigureOut">
              <a:rPr lang="ko-KR" altLang="en-US" smtClean="0"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8794F-CFB1-486B-8A6C-F6B71534B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54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그룹 141"/>
          <p:cNvGrpSpPr/>
          <p:nvPr/>
        </p:nvGrpSpPr>
        <p:grpSpPr>
          <a:xfrm>
            <a:off x="1078843" y="233924"/>
            <a:ext cx="10059638" cy="6320677"/>
            <a:chOff x="1078843" y="183759"/>
            <a:chExt cx="10059638" cy="6320677"/>
          </a:xfrm>
        </p:grpSpPr>
        <p:grpSp>
          <p:nvGrpSpPr>
            <p:cNvPr id="7" name="그룹 6"/>
            <p:cNvGrpSpPr/>
            <p:nvPr/>
          </p:nvGrpSpPr>
          <p:grpSpPr>
            <a:xfrm>
              <a:off x="1515546" y="456831"/>
              <a:ext cx="1419897" cy="1318317"/>
              <a:chOff x="815195" y="669854"/>
              <a:chExt cx="1587655" cy="1414987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815195" y="669854"/>
                <a:ext cx="1587654" cy="399277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180000" tIns="108000" rIns="180000" bIns="108000" rtlCol="0">
                <a:spAutoFit/>
              </a:bodyPr>
              <a:lstStyle/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키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15196" y="1024872"/>
                <a:ext cx="1587654" cy="105996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lIns="180000" tIns="108000" rIns="180000" bIns="108000" rtlCol="0">
                <a:spAutoFit/>
              </a:bodyPr>
              <a:lstStyle/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공격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:void</a:t>
                </a:r>
              </a:p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스킬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:void</a:t>
                </a:r>
              </a:p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구매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:void</a:t>
                </a:r>
              </a:p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아이템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:void</a:t>
                </a:r>
              </a:p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난이도조절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:void</a:t>
                </a:r>
              </a:p>
            </p:txBody>
          </p:sp>
        </p:grpSp>
        <p:grpSp>
          <p:nvGrpSpPr>
            <p:cNvPr id="8" name="그룹 7"/>
            <p:cNvGrpSpPr/>
            <p:nvPr/>
          </p:nvGrpSpPr>
          <p:grpSpPr>
            <a:xfrm>
              <a:off x="8747115" y="4944647"/>
              <a:ext cx="1203081" cy="1174588"/>
              <a:chOff x="1081454" y="669854"/>
              <a:chExt cx="1345223" cy="1260719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081454" y="669854"/>
                <a:ext cx="1345223" cy="399277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180000" tIns="108000" rIns="180000" bIns="108000" rtlCol="0">
                <a:spAutoFit/>
              </a:bodyPr>
              <a:lstStyle/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스킬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081454" y="1035777"/>
                <a:ext cx="1345223" cy="89479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lIns="180000" tIns="108000" rIns="180000" bIns="108000" rtlCol="0">
                <a:spAutoFit/>
              </a:bodyPr>
              <a:lstStyle/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이름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:string</a:t>
                </a:r>
              </a:p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레벨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</a:t>
                </a:r>
                <a:r>
                  <a:rPr lang="en-US" altLang="ko-KR" sz="10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int</a:t>
                </a: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MP</a:t>
                </a:r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소모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int</a:t>
                </a:r>
              </a:p>
              <a:p>
                <a:r>
                  <a:rPr lang="ko-KR" altLang="en-US" sz="10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쿨타임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:int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8012306" y="183759"/>
              <a:ext cx="1336351" cy="1184115"/>
              <a:chOff x="1081454" y="659631"/>
              <a:chExt cx="1494239" cy="1270943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1081454" y="659631"/>
                <a:ext cx="1494239" cy="399276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180000" tIns="108000" rIns="180000" bIns="108000" rtlCol="0">
                <a:spAutoFit/>
              </a:bodyPr>
              <a:lstStyle/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랭킹 보드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81454" y="1035778"/>
                <a:ext cx="1494239" cy="89479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lIns="180000" tIns="108000" rIns="180000" bIns="108000" rtlCol="0">
                <a:spAutoFit/>
              </a:bodyPr>
              <a:lstStyle/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이름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:string</a:t>
                </a:r>
              </a:p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레벨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</a:t>
                </a:r>
                <a:r>
                  <a:rPr lang="en-US" altLang="ko-KR" sz="10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int</a:t>
                </a: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라운드 점수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</a:t>
                </a:r>
                <a:r>
                  <a:rPr lang="en-US" altLang="ko-KR" sz="10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int</a:t>
                </a: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소유 골드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</a:t>
                </a:r>
                <a:r>
                  <a:rPr lang="en-US" altLang="ko-KR" sz="10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int</a:t>
                </a: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470439" y="1618728"/>
              <a:ext cx="1203085" cy="881060"/>
              <a:chOff x="1081458" y="670537"/>
              <a:chExt cx="1345223" cy="945670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1081458" y="670537"/>
                <a:ext cx="1345223" cy="399277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180000" tIns="108000" rIns="180000" bIns="108000" rtlCol="0">
                <a:spAutoFit/>
              </a:bodyPr>
              <a:lstStyle/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소모품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081458" y="1051753"/>
                <a:ext cx="1345219" cy="56445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lIns="180000" tIns="108000" rIns="180000" bIns="108000" rtlCol="0">
                <a:spAutoFit/>
              </a:bodyPr>
              <a:lstStyle/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이름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:string</a:t>
                </a:r>
              </a:p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개수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</a:t>
                </a:r>
                <a:r>
                  <a:rPr lang="en-US" altLang="ko-KR" sz="10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int</a:t>
                </a: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cxnSp>
          <p:nvCxnSpPr>
            <p:cNvPr id="44" name="꺾인 연결선 43"/>
            <p:cNvCxnSpPr>
              <a:stCxn id="18" idx="0"/>
              <a:endCxn id="109" idx="2"/>
            </p:cNvCxnSpPr>
            <p:nvPr/>
          </p:nvCxnSpPr>
          <p:spPr>
            <a:xfrm rot="16200000" flipV="1">
              <a:off x="2696070" y="3296991"/>
              <a:ext cx="542463" cy="1736294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꺾인 연결선 54"/>
            <p:cNvCxnSpPr>
              <a:stCxn id="15" idx="0"/>
              <a:endCxn id="110" idx="2"/>
            </p:cNvCxnSpPr>
            <p:nvPr/>
          </p:nvCxnSpPr>
          <p:spPr>
            <a:xfrm rot="5400000" flipH="1" flipV="1">
              <a:off x="6359402" y="3683515"/>
              <a:ext cx="1025467" cy="110957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꺾인 연결선 62"/>
            <p:cNvCxnSpPr>
              <a:stCxn id="31" idx="1"/>
              <a:endCxn id="28" idx="3"/>
            </p:cNvCxnSpPr>
            <p:nvPr/>
          </p:nvCxnSpPr>
          <p:spPr>
            <a:xfrm rot="10800000" flipV="1">
              <a:off x="8028465" y="2236843"/>
              <a:ext cx="1441974" cy="701367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꺾인 연결선 68"/>
            <p:cNvCxnSpPr>
              <a:stCxn id="9" idx="0"/>
              <a:endCxn id="110" idx="2"/>
            </p:cNvCxnSpPr>
            <p:nvPr/>
          </p:nvCxnSpPr>
          <p:spPr>
            <a:xfrm rot="16200000" flipV="1">
              <a:off x="7778249" y="3374239"/>
              <a:ext cx="1219080" cy="1921735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꺾인 연결선 72"/>
            <p:cNvCxnSpPr>
              <a:stCxn id="25" idx="3"/>
              <a:endCxn id="28" idx="1"/>
            </p:cNvCxnSpPr>
            <p:nvPr/>
          </p:nvCxnSpPr>
          <p:spPr>
            <a:xfrm>
              <a:off x="5481954" y="2770698"/>
              <a:ext cx="1343430" cy="167513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꺾인 연결선 75"/>
            <p:cNvCxnSpPr>
              <a:stCxn id="108" idx="2"/>
              <a:endCxn id="19" idx="3"/>
            </p:cNvCxnSpPr>
            <p:nvPr/>
          </p:nvCxnSpPr>
          <p:spPr>
            <a:xfrm rot="5400000">
              <a:off x="4168561" y="4540168"/>
              <a:ext cx="980281" cy="443426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꺾인 연결선 84"/>
            <p:cNvCxnSpPr>
              <a:stCxn id="24" idx="0"/>
              <a:endCxn id="13" idx="1"/>
            </p:cNvCxnSpPr>
            <p:nvPr/>
          </p:nvCxnSpPr>
          <p:spPr>
            <a:xfrm rot="5400000" flipH="1" flipV="1">
              <a:off x="6222183" y="-390645"/>
              <a:ext cx="448437" cy="3131809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꺾인 연결선 87"/>
            <p:cNvCxnSpPr>
              <a:cxnSpLocks/>
              <a:stCxn id="6" idx="3"/>
              <a:endCxn id="25" idx="1"/>
            </p:cNvCxnSpPr>
            <p:nvPr/>
          </p:nvCxnSpPr>
          <p:spPr>
            <a:xfrm>
              <a:off x="2935443" y="1281367"/>
              <a:ext cx="1343430" cy="1489331"/>
            </a:xfrm>
            <a:prstGeom prst="bent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1" name="그룹 90"/>
            <p:cNvGrpSpPr/>
            <p:nvPr/>
          </p:nvGrpSpPr>
          <p:grpSpPr>
            <a:xfrm>
              <a:off x="9935396" y="3183131"/>
              <a:ext cx="1203085" cy="863637"/>
              <a:chOff x="1081454" y="680077"/>
              <a:chExt cx="1345223" cy="926966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1081454" y="680077"/>
                <a:ext cx="1345223" cy="399277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180000" tIns="108000" rIns="180000" bIns="108000" rtlCol="0">
                <a:spAutoFit/>
              </a:bodyPr>
              <a:lstStyle/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장비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1081454" y="1042593"/>
                <a:ext cx="1345219" cy="5644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lIns="180000" tIns="108000" rIns="180000" bIns="108000" rtlCol="0">
                <a:spAutoFit/>
              </a:bodyPr>
              <a:lstStyle/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이름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:string</a:t>
                </a:r>
              </a:p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레벨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</a:t>
                </a:r>
                <a:r>
                  <a:rPr lang="en-US" altLang="ko-KR" sz="10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int</a:t>
                </a: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cxnSp>
          <p:nvCxnSpPr>
            <p:cNvPr id="94" name="꺾인 연결선 93"/>
            <p:cNvCxnSpPr>
              <a:stCxn id="93" idx="1"/>
              <a:endCxn id="28" idx="3"/>
            </p:cNvCxnSpPr>
            <p:nvPr/>
          </p:nvCxnSpPr>
          <p:spPr>
            <a:xfrm rot="10800000">
              <a:off x="8028466" y="2938211"/>
              <a:ext cx="1906931" cy="84561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꺾인 연결선 101"/>
            <p:cNvCxnSpPr>
              <a:cxnSpLocks/>
              <a:stCxn id="6" idx="3"/>
              <a:endCxn id="27" idx="0"/>
            </p:cNvCxnSpPr>
            <p:nvPr/>
          </p:nvCxnSpPr>
          <p:spPr>
            <a:xfrm>
              <a:off x="2935443" y="1281372"/>
              <a:ext cx="4491482" cy="838102"/>
            </a:xfrm>
            <a:prstGeom prst="bentConnector2">
              <a:avLst/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그룹 122"/>
            <p:cNvGrpSpPr/>
            <p:nvPr/>
          </p:nvGrpSpPr>
          <p:grpSpPr>
            <a:xfrm>
              <a:off x="4278873" y="1399477"/>
              <a:ext cx="1203164" cy="2872264"/>
              <a:chOff x="3803055" y="1462056"/>
              <a:chExt cx="1203164" cy="2872264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3803138" y="1462056"/>
                <a:ext cx="1203081" cy="371998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180000" tIns="108000" rIns="180000" bIns="108000" rtlCol="0">
                <a:spAutoFit/>
              </a:bodyPr>
              <a:lstStyle/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주인공</a:t>
                </a:r>
              </a:p>
            </p:txBody>
          </p:sp>
          <p:grpSp>
            <p:nvGrpSpPr>
              <p:cNvPr id="122" name="그룹 121"/>
              <p:cNvGrpSpPr/>
              <p:nvPr/>
            </p:nvGrpSpPr>
            <p:grpSpPr>
              <a:xfrm>
                <a:off x="3803055" y="1800892"/>
                <a:ext cx="1203081" cy="2533428"/>
                <a:chOff x="3813298" y="1905217"/>
                <a:chExt cx="1203081" cy="2533428"/>
              </a:xfrm>
            </p:grpSpPr>
            <p:sp>
              <p:nvSpPr>
                <p:cNvPr id="25" name="TextBox 24"/>
                <p:cNvSpPr txBox="1"/>
                <p:nvPr/>
              </p:nvSpPr>
              <p:spPr>
                <a:xfrm>
                  <a:off x="3813298" y="1905217"/>
                  <a:ext cx="1203081" cy="206476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txBody>
                <a:bodyPr wrap="square" lIns="180000" tIns="108000" rIns="180000" bIns="108000" rtlCol="0">
                  <a:spAutoFit/>
                </a:bodyPr>
                <a:lstStyle/>
                <a:p>
                  <a:r>
                    <a:rPr lang="ko-KR" altLang="en-US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이름 </a:t>
                  </a:r>
                  <a:r>
                    <a:rPr lang="en-US" altLang="ko-KR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:string</a:t>
                  </a:r>
                </a:p>
                <a:p>
                  <a:r>
                    <a:rPr lang="ko-KR" altLang="en-US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레벨 </a:t>
                  </a:r>
                  <a:r>
                    <a:rPr lang="en-US" altLang="ko-KR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:</a:t>
                  </a:r>
                  <a:r>
                    <a:rPr lang="en-US" altLang="ko-KR" sz="1000" dirty="0" err="1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int</a:t>
                  </a:r>
                  <a:endPara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  <a:p>
                  <a:r>
                    <a:rPr lang="en-US" altLang="ko-KR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HP :</a:t>
                  </a:r>
                  <a:r>
                    <a:rPr lang="en-US" altLang="ko-KR" sz="1000" dirty="0" err="1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int</a:t>
                  </a:r>
                  <a:endPara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  <a:p>
                  <a:r>
                    <a:rPr lang="en-US" altLang="ko-KR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MP :</a:t>
                  </a:r>
                  <a:r>
                    <a:rPr lang="en-US" altLang="ko-KR" sz="1000" dirty="0" err="1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int</a:t>
                  </a:r>
                  <a:endPara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  <a:p>
                  <a:r>
                    <a:rPr lang="ko-KR" altLang="en-US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공격력</a:t>
                  </a:r>
                  <a:r>
                    <a:rPr lang="en-US" altLang="ko-KR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:</a:t>
                  </a:r>
                  <a:r>
                    <a:rPr lang="en-US" altLang="ko-KR" sz="1000" dirty="0" err="1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int</a:t>
                  </a:r>
                  <a:endPara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  <a:p>
                  <a:r>
                    <a:rPr lang="ko-KR" altLang="en-US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방어력</a:t>
                  </a:r>
                  <a:r>
                    <a:rPr lang="en-US" altLang="ko-KR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:int</a:t>
                  </a:r>
                </a:p>
                <a:p>
                  <a:r>
                    <a:rPr lang="ko-KR" altLang="en-US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공격범위</a:t>
                  </a:r>
                  <a:r>
                    <a:rPr lang="en-US" altLang="ko-KR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:int</a:t>
                  </a:r>
                </a:p>
                <a:p>
                  <a:r>
                    <a:rPr lang="ko-KR" altLang="en-US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재화</a:t>
                  </a:r>
                  <a:r>
                    <a:rPr lang="en-US" altLang="ko-KR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:</a:t>
                  </a:r>
                  <a:r>
                    <a:rPr lang="en-US" altLang="ko-KR" sz="1000" dirty="0" err="1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int</a:t>
                  </a:r>
                  <a:endPara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  <a:p>
                  <a:r>
                    <a:rPr lang="ko-KR" altLang="en-US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점수</a:t>
                  </a:r>
                  <a:r>
                    <a:rPr lang="en-US" altLang="ko-KR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: </a:t>
                  </a:r>
                  <a:r>
                    <a:rPr lang="en-US" altLang="ko-KR" sz="1000" dirty="0" err="1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int</a:t>
                  </a:r>
                  <a:endPara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  <a:p>
                  <a:endPara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  <a:p>
                  <a:endPara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  <a:p>
                  <a:endPara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  <p:sp>
              <p:nvSpPr>
                <p:cNvPr id="108" name="TextBox 24"/>
                <p:cNvSpPr txBox="1"/>
                <p:nvPr/>
              </p:nvSpPr>
              <p:spPr>
                <a:xfrm>
                  <a:off x="3813298" y="3451094"/>
                  <a:ext cx="1203081" cy="987551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5400" cmpd="sng">
                  <a:noFill/>
                </a:ln>
              </p:spPr>
              <p:txBody>
                <a:bodyPr wrap="square" lIns="180000" tIns="108000" rIns="180000" bIns="108000" rtlCol="0">
                  <a:sp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레벨 업</a:t>
                  </a:r>
                  <a:r>
                    <a:rPr lang="en-US" altLang="ko-KR" sz="1000" baseline="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 </a:t>
                  </a:r>
                </a:p>
                <a:p>
                  <a:r>
                    <a:rPr lang="ko-KR" altLang="en-US" sz="1000" baseline="0" dirty="0" err="1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장비착용</a:t>
                  </a:r>
                  <a:r>
                    <a:rPr lang="ko-KR" altLang="en-US" sz="1000" baseline="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 </a:t>
                  </a:r>
                  <a:endParaRPr lang="en-US" altLang="ko-KR" sz="1000" baseline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  <a:p>
                  <a:r>
                    <a:rPr lang="ko-KR" altLang="en-US" sz="1000" baseline="0" dirty="0" err="1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드랍</a:t>
                  </a:r>
                  <a:endParaRPr lang="en-US" altLang="ko-KR" sz="1000" baseline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  <a:p>
                  <a:r>
                    <a:rPr lang="ko-KR" altLang="en-US" sz="1000" baseline="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부활</a:t>
                  </a:r>
                  <a:endParaRPr lang="en-US" altLang="ko-KR" sz="1000" baseline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  <a:p>
                  <a:r>
                    <a:rPr lang="ko-KR" altLang="en-US" sz="1000" baseline="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피격 행위</a:t>
                  </a:r>
                  <a:endParaRPr lang="en-US" altLang="ko-KR" sz="1000" baseline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</p:grpSp>
        <p:grpSp>
          <p:nvGrpSpPr>
            <p:cNvPr id="138" name="그룹 137"/>
            <p:cNvGrpSpPr/>
            <p:nvPr/>
          </p:nvGrpSpPr>
          <p:grpSpPr>
            <a:xfrm>
              <a:off x="1497596" y="2093149"/>
              <a:ext cx="1203098" cy="1800757"/>
              <a:chOff x="596179" y="2213301"/>
              <a:chExt cx="1203098" cy="1800757"/>
            </a:xfrm>
          </p:grpSpPr>
          <p:grpSp>
            <p:nvGrpSpPr>
              <p:cNvPr id="20" name="그룹 19"/>
              <p:cNvGrpSpPr/>
              <p:nvPr/>
            </p:nvGrpSpPr>
            <p:grpSpPr>
              <a:xfrm>
                <a:off x="596179" y="2213301"/>
                <a:ext cx="1203081" cy="1321491"/>
                <a:chOff x="1081454" y="590109"/>
                <a:chExt cx="1345223" cy="1418397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1081454" y="590109"/>
                  <a:ext cx="1345223" cy="399277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lIns="180000" tIns="108000" rIns="180000" bIns="108000" rtlCol="0">
                  <a:spAutoFit/>
                </a:bodyPr>
                <a:lstStyle/>
                <a:p>
                  <a:r>
                    <a:rPr lang="ko-KR" altLang="en-US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문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081454" y="948537"/>
                  <a:ext cx="1345223" cy="105996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txBody>
                <a:bodyPr wrap="square" lIns="180000" tIns="108000" rIns="180000" bIns="108000" rtlCol="0">
                  <a:spAutoFit/>
                </a:bodyPr>
                <a:lstStyle/>
                <a:p>
                  <a:r>
                    <a:rPr lang="ko-KR" altLang="en-US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레벨</a:t>
                  </a:r>
                  <a:r>
                    <a:rPr lang="en-US" altLang="ko-KR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:</a:t>
                  </a:r>
                  <a:r>
                    <a:rPr lang="en-US" altLang="ko-KR" sz="1000" dirty="0" err="1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int</a:t>
                  </a:r>
                  <a:endPara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  <a:p>
                  <a:r>
                    <a:rPr lang="ko-KR" altLang="en-US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공격력</a:t>
                  </a:r>
                  <a:r>
                    <a:rPr lang="en-US" altLang="ko-KR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:</a:t>
                  </a:r>
                  <a:r>
                    <a:rPr lang="en-US" altLang="ko-KR" sz="1000" dirty="0" err="1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int</a:t>
                  </a:r>
                  <a:endPara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  <a:p>
                  <a:r>
                    <a:rPr lang="ko-KR" altLang="en-US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방어력</a:t>
                  </a:r>
                  <a:r>
                    <a:rPr lang="en-US" altLang="ko-KR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:int</a:t>
                  </a:r>
                </a:p>
                <a:p>
                  <a:r>
                    <a:rPr lang="ko-KR" altLang="en-US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공격범위</a:t>
                  </a:r>
                  <a:r>
                    <a:rPr lang="en-US" altLang="ko-KR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:int</a:t>
                  </a:r>
                </a:p>
                <a:p>
                  <a:r>
                    <a:rPr lang="en-US" altLang="ko-KR" sz="1000" dirty="0" err="1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HP:int</a:t>
                  </a:r>
                  <a:endPara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</p:txBody>
            </p:sp>
          </p:grpSp>
          <p:sp>
            <p:nvSpPr>
              <p:cNvPr id="109" name="TextBox 24"/>
              <p:cNvSpPr txBox="1"/>
              <p:nvPr/>
            </p:nvSpPr>
            <p:spPr>
              <a:xfrm>
                <a:off x="596196" y="3488172"/>
                <a:ext cx="1203081" cy="5258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 cmpd="sng">
                <a:noFill/>
              </a:ln>
            </p:spPr>
            <p:txBody>
              <a:bodyPr wrap="square" lIns="180000" tIns="108000" rIns="180000" bIns="108000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공격</a:t>
                </a:r>
                <a:r>
                  <a:rPr lang="ko-KR" altLang="en-US" sz="1000" baseline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행위</a:t>
                </a:r>
                <a:endParaRPr lang="en-US" altLang="ko-KR" sz="1000" baseline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000" baseline="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피격 행위</a:t>
                </a:r>
                <a:endParaRPr lang="en-US" altLang="ko-KR" sz="1000" baseline="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6825380" y="2119474"/>
              <a:ext cx="1203085" cy="1606093"/>
              <a:chOff x="6125841" y="1909766"/>
              <a:chExt cx="1203085" cy="1606093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6125845" y="1909766"/>
                <a:ext cx="1203081" cy="371998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180000" tIns="108000" rIns="180000" bIns="108000" rtlCol="0">
                <a:spAutoFit/>
              </a:bodyPr>
              <a:lstStyle/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상점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125845" y="2234727"/>
                <a:ext cx="1203081" cy="98755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lIns="180000" tIns="108000" rIns="180000" bIns="108000" rtlCol="0">
                <a:spAutoFit/>
              </a:bodyPr>
              <a:lstStyle/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비용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</a:t>
                </a:r>
                <a:r>
                  <a:rPr lang="en-US" altLang="ko-KR" sz="10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int</a:t>
                </a: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장비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void</a:t>
                </a:r>
              </a:p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스킬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void</a:t>
                </a:r>
              </a:p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소모품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:void</a:t>
                </a:r>
              </a:p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조력자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:void</a:t>
                </a:r>
              </a:p>
            </p:txBody>
          </p:sp>
          <p:sp>
            <p:nvSpPr>
              <p:cNvPr id="110" name="TextBox 24"/>
              <p:cNvSpPr txBox="1"/>
              <p:nvPr/>
            </p:nvSpPr>
            <p:spPr>
              <a:xfrm>
                <a:off x="6125841" y="3143861"/>
                <a:ext cx="1203081" cy="371998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 cmpd="sng">
                <a:noFill/>
              </a:ln>
            </p:spPr>
            <p:txBody>
              <a:bodyPr wrap="square" lIns="180000" tIns="108000" rIns="180000" bIns="108000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구매</a:t>
                </a:r>
                <a:endParaRPr lang="en-US" altLang="ko-KR" sz="100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grpSp>
          <p:nvGrpSpPr>
            <p:cNvPr id="124" name="그룹 123"/>
            <p:cNvGrpSpPr/>
            <p:nvPr/>
          </p:nvGrpSpPr>
          <p:grpSpPr>
            <a:xfrm>
              <a:off x="5714629" y="4751034"/>
              <a:ext cx="1204260" cy="1490981"/>
              <a:chOff x="5139998" y="4846367"/>
              <a:chExt cx="1204260" cy="149098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141177" y="4846367"/>
                <a:ext cx="1203081" cy="371998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180000" tIns="108000" rIns="180000" bIns="108000" rtlCol="0">
                <a:spAutoFit/>
              </a:bodyPr>
              <a:lstStyle/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조력자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139999" y="5177851"/>
                <a:ext cx="1203081" cy="67977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lIns="180000" tIns="108000" rIns="180000" bIns="108000" rtlCol="0">
                <a:spAutoFit/>
              </a:bodyPr>
              <a:lstStyle/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레벨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</a:t>
                </a:r>
                <a:r>
                  <a:rPr lang="en-US" altLang="ko-KR" sz="10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int</a:t>
                </a: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공격력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:int</a:t>
                </a:r>
              </a:p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공격범위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:int</a:t>
                </a:r>
              </a:p>
            </p:txBody>
          </p:sp>
          <p:sp>
            <p:nvSpPr>
              <p:cNvPr id="111" name="TextBox 24"/>
              <p:cNvSpPr txBox="1"/>
              <p:nvPr/>
            </p:nvSpPr>
            <p:spPr>
              <a:xfrm>
                <a:off x="5139998" y="5811462"/>
                <a:ext cx="1203081" cy="5258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 cmpd="sng">
                <a:noFill/>
              </a:ln>
            </p:spPr>
            <p:txBody>
              <a:bodyPr wrap="square" lIns="180000" tIns="108000" rIns="180000" bIns="108000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공격 행위</a:t>
                </a: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어그로</a:t>
                </a: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grpSp>
          <p:nvGrpSpPr>
            <p:cNvPr id="136" name="그룹 135"/>
            <p:cNvGrpSpPr/>
            <p:nvPr/>
          </p:nvGrpSpPr>
          <p:grpSpPr>
            <a:xfrm>
              <a:off x="3233907" y="4436369"/>
              <a:ext cx="1203081" cy="2068067"/>
              <a:chOff x="2444613" y="4864816"/>
              <a:chExt cx="1203081" cy="2068067"/>
            </a:xfrm>
          </p:grpSpPr>
          <p:grpSp>
            <p:nvGrpSpPr>
              <p:cNvPr id="17" name="그룹 16"/>
              <p:cNvGrpSpPr/>
              <p:nvPr/>
            </p:nvGrpSpPr>
            <p:grpSpPr>
              <a:xfrm>
                <a:off x="2444613" y="4864816"/>
                <a:ext cx="1203081" cy="1309430"/>
                <a:chOff x="1081454" y="894768"/>
                <a:chExt cx="1345223" cy="1405453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1081454" y="894768"/>
                  <a:ext cx="1345223" cy="399277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lIns="180000" tIns="108000" rIns="180000" bIns="108000" rtlCol="0">
                  <a:spAutoFit/>
                </a:bodyPr>
                <a:lstStyle/>
                <a:p>
                  <a:r>
                    <a:rPr lang="ko-KR" altLang="en-US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몬스터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081454" y="1240252"/>
                  <a:ext cx="1345223" cy="105996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txBody>
                <a:bodyPr wrap="square" lIns="180000" tIns="108000" rIns="180000" bIns="108000" rtlCol="0">
                  <a:spAutoFit/>
                </a:bodyPr>
                <a:lstStyle/>
                <a:p>
                  <a:r>
                    <a:rPr lang="en-US" altLang="ko-KR" sz="1000" dirty="0" err="1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HP:int</a:t>
                  </a:r>
                  <a:endPara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  <a:p>
                  <a:r>
                    <a:rPr lang="ko-KR" altLang="en-US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공격력</a:t>
                  </a:r>
                  <a:r>
                    <a:rPr lang="en-US" altLang="ko-KR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:</a:t>
                  </a:r>
                  <a:r>
                    <a:rPr lang="en-US" altLang="ko-KR" sz="1000" dirty="0" err="1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int</a:t>
                  </a:r>
                  <a:endPara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  <a:p>
                  <a:r>
                    <a:rPr lang="ko-KR" altLang="en-US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방어력</a:t>
                  </a:r>
                  <a:r>
                    <a:rPr lang="en-US" altLang="ko-KR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:</a:t>
                  </a:r>
                  <a:r>
                    <a:rPr lang="en-US" altLang="ko-KR" sz="1000" dirty="0" err="1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int</a:t>
                  </a:r>
                  <a:endPara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endParaRPr>
                </a:p>
                <a:p>
                  <a:r>
                    <a:rPr lang="ko-KR" altLang="en-US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특성</a:t>
                  </a:r>
                  <a:r>
                    <a:rPr lang="en-US" altLang="ko-KR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:int</a:t>
                  </a:r>
                </a:p>
                <a:p>
                  <a:r>
                    <a:rPr lang="ko-KR" altLang="en-US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공격범위</a:t>
                  </a:r>
                  <a:r>
                    <a:rPr lang="en-US" altLang="ko-KR" sz="1000" dirty="0">
                      <a:latin typeface="함초롬돋움" panose="020B0604000101010101" pitchFamily="50" charset="-127"/>
                      <a:ea typeface="함초롬돋움" panose="020B0604000101010101" pitchFamily="50" charset="-127"/>
                      <a:cs typeface="함초롬돋움" panose="020B0604000101010101" pitchFamily="50" charset="-127"/>
                    </a:rPr>
                    <a:t>:int</a:t>
                  </a:r>
                </a:p>
              </p:txBody>
            </p:sp>
          </p:grpSp>
          <p:sp>
            <p:nvSpPr>
              <p:cNvPr id="112" name="TextBox 24"/>
              <p:cNvSpPr txBox="1"/>
              <p:nvPr/>
            </p:nvSpPr>
            <p:spPr>
              <a:xfrm>
                <a:off x="2444613" y="6099220"/>
                <a:ext cx="1203081" cy="83366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5400" cmpd="sng">
                <a:noFill/>
              </a:ln>
            </p:spPr>
            <p:txBody>
              <a:bodyPr wrap="square" lIns="180000" tIns="108000" rIns="180000" bIns="108000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어그로</a:t>
                </a: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공격 행위</a:t>
                </a: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이동 행위</a:t>
                </a: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피격 행위</a:t>
                </a: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grpSp>
          <p:nvGrpSpPr>
            <p:cNvPr id="113" name="그룹 112"/>
            <p:cNvGrpSpPr/>
            <p:nvPr/>
          </p:nvGrpSpPr>
          <p:grpSpPr>
            <a:xfrm>
              <a:off x="1078843" y="4607802"/>
              <a:ext cx="1203081" cy="848397"/>
              <a:chOff x="1081454" y="700523"/>
              <a:chExt cx="1345223" cy="910610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1081454" y="700523"/>
                <a:ext cx="1345223" cy="399277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lIns="180000" tIns="108000" rIns="180000" bIns="108000" rtlCol="0">
                <a:spAutoFit/>
              </a:bodyPr>
              <a:lstStyle/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라운드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081454" y="1046683"/>
                <a:ext cx="1345223" cy="56445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lIns="180000" tIns="108000" rIns="180000" bIns="108000" rtlCol="0">
                <a:spAutoFit/>
              </a:bodyPr>
              <a:lstStyle/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난이도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 void</a:t>
                </a:r>
              </a:p>
              <a:p>
                <a:r>
                  <a:rPr lang="ko-KR" altLang="en-US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레벨</a:t>
                </a:r>
                <a:r>
                  <a:rPr lang="en-US" altLang="ko-KR" sz="10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:</a:t>
                </a:r>
                <a:r>
                  <a:rPr lang="en-US" altLang="ko-KR" sz="1000" dirty="0" err="1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int</a:t>
                </a:r>
                <a:endParaRPr lang="en-US" altLang="ko-KR" sz="10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  <p:cxnSp>
          <p:nvCxnSpPr>
            <p:cNvPr id="116" name="꺾인 연결선 115"/>
            <p:cNvCxnSpPr>
              <a:cxnSpLocks/>
              <a:stCxn id="6" idx="1"/>
              <a:endCxn id="115" idx="1"/>
            </p:cNvCxnSpPr>
            <p:nvPr/>
          </p:nvCxnSpPr>
          <p:spPr>
            <a:xfrm rot="10800000" flipV="1">
              <a:off x="1078843" y="1281366"/>
              <a:ext cx="436704" cy="3911887"/>
            </a:xfrm>
            <a:prstGeom prst="bentConnector3">
              <a:avLst>
                <a:gd name="adj1" fmla="val 152347"/>
              </a:avLst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꺾인 연결선 118"/>
            <p:cNvCxnSpPr>
              <a:stCxn id="115" idx="3"/>
              <a:endCxn id="112" idx="2"/>
            </p:cNvCxnSpPr>
            <p:nvPr/>
          </p:nvCxnSpPr>
          <p:spPr>
            <a:xfrm>
              <a:off x="2281924" y="5193254"/>
              <a:ext cx="1553524" cy="1311182"/>
            </a:xfrm>
            <a:prstGeom prst="bentConnector4">
              <a:avLst>
                <a:gd name="adj1" fmla="val 30639"/>
                <a:gd name="adj2" fmla="val 117435"/>
              </a:avLst>
            </a:prstGeom>
            <a:ln w="38100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extBox 24">
            <a:extLst>
              <a:ext uri="{FF2B5EF4-FFF2-40B4-BE49-F238E27FC236}">
                <a16:creationId xmlns:a16="http://schemas.microsoft.com/office/drawing/2014/main" id="{B59E7AD9-C79C-40FC-9641-3A9AD152C53A}"/>
              </a:ext>
            </a:extLst>
          </p:cNvPr>
          <p:cNvSpPr txBox="1"/>
          <p:nvPr/>
        </p:nvSpPr>
        <p:spPr>
          <a:xfrm>
            <a:off x="1078842" y="5489625"/>
            <a:ext cx="1203081" cy="525886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 cmpd="sng">
            <a:noFill/>
          </a:ln>
        </p:spPr>
        <p:txBody>
          <a:bodyPr wrap="square" lIns="180000" tIns="108000" rIns="180000" bIns="10800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난이도 변경</a:t>
            </a: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레벨 증가</a:t>
            </a:r>
            <a:endParaRPr lang="en-US" altLang="ko-KR" sz="1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735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178</Words>
  <Application>Microsoft Office PowerPoint</Application>
  <PresentationFormat>와이드스크린</PresentationFormat>
  <Paragraphs>74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함초롬돋움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현태 도</dc:creator>
  <cp:lastModifiedBy>성진용</cp:lastModifiedBy>
  <cp:revision>18</cp:revision>
  <dcterms:created xsi:type="dcterms:W3CDTF">2019-03-17T02:35:34Z</dcterms:created>
  <dcterms:modified xsi:type="dcterms:W3CDTF">2019-03-19T04:40:54Z</dcterms:modified>
</cp:coreProperties>
</file>