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66" r:id="rId5"/>
    <p:sldId id="268" r:id="rId6"/>
    <p:sldId id="259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4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1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3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 rot="21600000">
            <a:off x="3263630" y="1320402"/>
            <a:ext cx="5671246" cy="500402"/>
            <a:chOff x="6271260" y="2297432"/>
            <a:chExt cx="4404360" cy="388618"/>
          </a:xfrm>
        </p:grpSpPr>
        <p:sp>
          <p:nvSpPr>
            <p:cNvPr id="41" name="직사각형 40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/>
            <p:cNvSpPr/>
            <p:nvPr/>
          </p:nvSpPr>
          <p:spPr>
            <a:xfrm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1209117" y="5492027"/>
            <a:ext cx="9804400" cy="813677"/>
          </a:xfrm>
          <a:prstGeom prst="ellipse">
            <a:avLst/>
          </a:prstGeom>
          <a:solidFill>
            <a:schemeClr val="tx1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rot="21120000">
            <a:off x="3263289" y="951228"/>
            <a:ext cx="5671246" cy="500402"/>
            <a:chOff x="6271260" y="2297432"/>
            <a:chExt cx="4404360" cy="388618"/>
          </a:xfrm>
        </p:grpSpPr>
        <p:sp>
          <p:nvSpPr>
            <p:cNvPr id="25" name="직사각형 24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/>
            <p:cNvSpPr/>
            <p:nvPr/>
          </p:nvSpPr>
          <p:spPr>
            <a:xfrm rot="60000" flipV="1"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/>
            <p:cNvSpPr/>
            <p:nvPr/>
          </p:nvSpPr>
          <p:spPr>
            <a:xfrm rot="60000" flipV="1"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/>
            <p:cNvSpPr/>
            <p:nvPr/>
          </p:nvSpPr>
          <p:spPr>
            <a:xfrm rot="60000" flipV="1"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 rot="60000" flipV="1"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/>
            <p:cNvSpPr/>
            <p:nvPr/>
          </p:nvSpPr>
          <p:spPr>
            <a:xfrm rot="60000" flipV="1"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3413053" y="2061956"/>
            <a:ext cx="5514257" cy="3824168"/>
          </a:xfrm>
          <a:prstGeom prst="round2SameRect">
            <a:avLst>
              <a:gd name="adj1" fmla="val 0"/>
              <a:gd name="adj2" fmla="val 4454"/>
            </a:avLst>
          </a:prstGeom>
          <a:solidFill>
            <a:srgbClr val="373536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56064" y="1834299"/>
            <a:ext cx="5671246" cy="500402"/>
            <a:chOff x="6271260" y="2297432"/>
            <a:chExt cx="4404360" cy="388618"/>
          </a:xfrm>
        </p:grpSpPr>
        <p:sp>
          <p:nvSpPr>
            <p:cNvPr id="6" name="직사각형 5"/>
            <p:cNvSpPr/>
            <p:nvPr/>
          </p:nvSpPr>
          <p:spPr>
            <a:xfrm>
              <a:off x="6271260" y="2301240"/>
              <a:ext cx="4404360" cy="384809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723138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784860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846582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>
              <a:off x="908304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9700260" y="2297432"/>
              <a:ext cx="617220" cy="388618"/>
            </a:xfrm>
            <a:prstGeom prst="parallelogram">
              <a:avLst>
                <a:gd name="adj" fmla="val 5304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한쪽 모서리가 잘린 사각형 13"/>
          <p:cNvSpPr/>
          <p:nvPr/>
        </p:nvSpPr>
        <p:spPr>
          <a:xfrm>
            <a:off x="3422865" y="1302003"/>
            <a:ext cx="932125" cy="1037601"/>
          </a:xfrm>
          <a:prstGeom prst="snip1Rect">
            <a:avLst>
              <a:gd name="adj" fmla="val 50000"/>
            </a:avLst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557778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109694" y="2105756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557778" y="1468460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4559" y="2668157"/>
            <a:ext cx="5514257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85000"/>
                </a:prstClr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90214"/>
              </p:ext>
            </p:extLst>
          </p:nvPr>
        </p:nvGraphicFramePr>
        <p:xfrm>
          <a:off x="3962399" y="3481534"/>
          <a:ext cx="4511320" cy="203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역할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이름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팀장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이송영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79324"/>
                  </a:ext>
                </a:extLst>
              </a:tr>
              <a:tr h="829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팀원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dobe 고딕 Std B" panose="020B0800000000000000" pitchFamily="34" charset="-127"/>
                          <a:ea typeface="Adobe 고딕 Std B" panose="020B0800000000000000" pitchFamily="34" charset="-127"/>
                        </a:rPr>
                        <a:t>이민정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BBD2FD-6F42-4523-9543-0539A2AF7E87}"/>
              </a:ext>
            </a:extLst>
          </p:cNvPr>
          <p:cNvSpPr txBox="1"/>
          <p:nvPr/>
        </p:nvSpPr>
        <p:spPr>
          <a:xfrm>
            <a:off x="4002053" y="2465871"/>
            <a:ext cx="443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  <a:r>
              <a:rPr lang="ko-KR" altLang="en-US" sz="6000" b="1" i="1" kern="0" dirty="0">
                <a:solidFill>
                  <a:prstClr val="white">
                    <a:lumMod val="85000"/>
                  </a:prstClr>
                </a:solidFill>
              </a:rPr>
              <a:t> 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1593C-C268-472D-A69D-9B53DB965EC0}"/>
              </a:ext>
            </a:extLst>
          </p:cNvPr>
          <p:cNvSpPr txBox="1"/>
          <p:nvPr/>
        </p:nvSpPr>
        <p:spPr>
          <a:xfrm>
            <a:off x="1111624" y="1842411"/>
            <a:ext cx="369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6. </a:t>
            </a:r>
            <a:r>
              <a:rPr lang="ko-KR" altLang="en-US" sz="2800" b="1" i="1" kern="0" dirty="0"/>
              <a:t>리뷰작성 페이지</a:t>
            </a:r>
            <a:r>
              <a:rPr lang="en-US" altLang="ko-KR" sz="2800" b="1" i="1" kern="0" dirty="0"/>
              <a:t> </a:t>
            </a:r>
            <a:endParaRPr lang="ko-KR" altLang="en-US" sz="2800" b="1" i="1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8BAB11-9B74-43E9-8DEE-38F9871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78" y="1308848"/>
            <a:ext cx="6363541" cy="45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05897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F566B-DBCC-4AE4-840E-1528883BFB25}"/>
              </a:ext>
            </a:extLst>
          </p:cNvPr>
          <p:cNvSpPr txBox="1"/>
          <p:nvPr/>
        </p:nvSpPr>
        <p:spPr>
          <a:xfrm>
            <a:off x="4184325" y="1182557"/>
            <a:ext cx="4228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kern="0" dirty="0">
                <a:solidFill>
                  <a:prstClr val="white">
                    <a:lumMod val="85000"/>
                  </a:prstClr>
                </a:solidFill>
              </a:rPr>
              <a:t>The End …</a:t>
            </a:r>
            <a:endParaRPr lang="ko-KR" altLang="en-US" sz="6000" b="1" i="1" kern="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40F71-F407-4CAC-BC93-21D00EAE33AE}"/>
              </a:ext>
            </a:extLst>
          </p:cNvPr>
          <p:cNvSpPr txBox="1"/>
          <p:nvPr/>
        </p:nvSpPr>
        <p:spPr>
          <a:xfrm>
            <a:off x="4792475" y="3715538"/>
            <a:ext cx="322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kern="0" dirty="0">
                <a:solidFill>
                  <a:prstClr val="white">
                    <a:lumMod val="85000"/>
                  </a:prstClr>
                </a:solidFill>
              </a:rPr>
              <a:t>팀장 </a:t>
            </a:r>
            <a:r>
              <a:rPr lang="en-US" altLang="ko-KR" sz="3200" b="1" i="1" kern="0" dirty="0">
                <a:solidFill>
                  <a:prstClr val="white">
                    <a:lumMod val="85000"/>
                  </a:prstClr>
                </a:solidFill>
              </a:rPr>
              <a:t>: </a:t>
            </a:r>
            <a:r>
              <a:rPr lang="ko-KR" altLang="en-US" sz="3200" b="1" i="1" kern="0" dirty="0">
                <a:solidFill>
                  <a:prstClr val="white">
                    <a:lumMod val="85000"/>
                  </a:prstClr>
                </a:solidFill>
              </a:rPr>
              <a:t>이송영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F85AE-FD1D-4A18-9CD3-0977DE377C2F}"/>
              </a:ext>
            </a:extLst>
          </p:cNvPr>
          <p:cNvSpPr txBox="1"/>
          <p:nvPr/>
        </p:nvSpPr>
        <p:spPr>
          <a:xfrm>
            <a:off x="4814474" y="4361247"/>
            <a:ext cx="3223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kern="0" dirty="0">
                <a:solidFill>
                  <a:prstClr val="white">
                    <a:lumMod val="85000"/>
                  </a:prstClr>
                </a:solidFill>
              </a:rPr>
              <a:t>팀원</a:t>
            </a:r>
            <a:r>
              <a:rPr lang="en-US" altLang="ko-KR" sz="3200" b="1" i="1" kern="0" dirty="0">
                <a:solidFill>
                  <a:prstClr val="white">
                    <a:lumMod val="85000"/>
                  </a:prstClr>
                </a:solidFill>
              </a:rPr>
              <a:t>: </a:t>
            </a:r>
            <a:r>
              <a:rPr lang="ko-KR" altLang="en-US" sz="3200" b="1" i="1" kern="0" dirty="0">
                <a:solidFill>
                  <a:prstClr val="white">
                    <a:lumMod val="85000"/>
                  </a:prstClr>
                </a:solidFill>
              </a:rPr>
              <a:t>이민정 </a:t>
            </a:r>
          </a:p>
        </p:txBody>
      </p:sp>
    </p:spTree>
    <p:extLst>
      <p:ext uri="{BB962C8B-B14F-4D97-AF65-F5344CB8AC3E}">
        <p14:creationId xmlns:p14="http://schemas.microsoft.com/office/powerpoint/2010/main" val="34439084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8F750-F731-4BDD-A1BA-A14A0FC2506A}"/>
              </a:ext>
            </a:extLst>
          </p:cNvPr>
          <p:cNvSpPr txBox="1"/>
          <p:nvPr/>
        </p:nvSpPr>
        <p:spPr>
          <a:xfrm>
            <a:off x="4215776" y="1133750"/>
            <a:ext cx="369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1" kern="0" dirty="0">
                <a:solidFill>
                  <a:schemeClr val="bg1">
                    <a:lumMod val="85000"/>
                  </a:schemeClr>
                </a:solidFill>
              </a:rPr>
              <a:t>MovieGram</a:t>
            </a:r>
            <a:endParaRPr lang="ko-KR" altLang="en-US" sz="4800" b="1" i="1" kern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7BB6A-E2A7-42D7-964D-DE40D20FA6DE}"/>
              </a:ext>
            </a:extLst>
          </p:cNvPr>
          <p:cNvSpPr txBox="1"/>
          <p:nvPr/>
        </p:nvSpPr>
        <p:spPr>
          <a:xfrm>
            <a:off x="1236481" y="2306234"/>
            <a:ext cx="9930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kern="0" dirty="0">
                <a:solidFill>
                  <a:schemeClr val="bg1">
                    <a:lumMod val="85000"/>
                  </a:schemeClr>
                </a:solidFill>
              </a:rPr>
              <a:t>인스타그램 </a:t>
            </a:r>
            <a:r>
              <a:rPr lang="en-US" altLang="ko-KR" sz="3200" b="1" i="1" kern="0" dirty="0">
                <a:solidFill>
                  <a:schemeClr val="bg1">
                    <a:lumMod val="85000"/>
                  </a:schemeClr>
                </a:solidFill>
              </a:rPr>
              <a:t>UI </a:t>
            </a:r>
            <a:r>
              <a:rPr lang="ko-KR" altLang="en-US" sz="3200" b="1" i="1" kern="0" dirty="0">
                <a:solidFill>
                  <a:schemeClr val="bg1">
                    <a:lumMod val="85000"/>
                  </a:schemeClr>
                </a:solidFill>
              </a:rPr>
              <a:t>에서 </a:t>
            </a:r>
            <a:r>
              <a:rPr lang="en-US" altLang="ko-KR" sz="3200" b="1" i="1" kern="0" dirty="0">
                <a:solidFill>
                  <a:schemeClr val="bg1">
                    <a:lumMod val="85000"/>
                  </a:schemeClr>
                </a:solidFill>
              </a:rPr>
              <a:t>Motive </a:t>
            </a:r>
            <a:r>
              <a:rPr lang="ko-KR" altLang="en-US" sz="3200" b="1" i="1" kern="0" dirty="0">
                <a:solidFill>
                  <a:schemeClr val="bg1">
                    <a:lumMod val="85000"/>
                  </a:schemeClr>
                </a:solidFill>
              </a:rPr>
              <a:t>를 얻어 인스타그램 </a:t>
            </a:r>
            <a:r>
              <a:rPr lang="en-US" altLang="ko-KR" sz="3200" b="1" i="1" kern="0" dirty="0">
                <a:solidFill>
                  <a:schemeClr val="bg1">
                    <a:lumMod val="85000"/>
                  </a:schemeClr>
                </a:solidFill>
              </a:rPr>
              <a:t>UI </a:t>
            </a:r>
            <a:r>
              <a:rPr lang="ko-KR" altLang="en-US" sz="3200" b="1" i="1" kern="0" dirty="0">
                <a:solidFill>
                  <a:schemeClr val="bg1">
                    <a:lumMod val="85000"/>
                  </a:schemeClr>
                </a:solidFill>
              </a:rPr>
              <a:t>그대로 영화를 추천 받을 수 있는 사이트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259EC59-E0E8-4953-B6D8-7F1A67A0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83">
            <a:off x="6918269" y="3806631"/>
            <a:ext cx="2962193" cy="22140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464F17-32AF-43CE-833B-0A7540D5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48770">
            <a:off x="1381404" y="3972401"/>
            <a:ext cx="4702955" cy="15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10079"/>
      </p:ext>
    </p:extLst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399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8F750-F731-4BDD-A1BA-A14A0FC2506A}"/>
              </a:ext>
            </a:extLst>
          </p:cNvPr>
          <p:cNvSpPr txBox="1"/>
          <p:nvPr/>
        </p:nvSpPr>
        <p:spPr>
          <a:xfrm>
            <a:off x="4215776" y="1133750"/>
            <a:ext cx="369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1" kern="0" dirty="0">
                <a:solidFill>
                  <a:schemeClr val="bg1">
                    <a:lumMod val="85000"/>
                  </a:schemeClr>
                </a:solidFill>
              </a:rPr>
              <a:t>개발 환경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E2B5A23-BC60-4B29-9111-F01449659DC3}"/>
              </a:ext>
            </a:extLst>
          </p:cNvPr>
          <p:cNvSpPr/>
          <p:nvPr/>
        </p:nvSpPr>
        <p:spPr>
          <a:xfrm>
            <a:off x="4215776" y="2368818"/>
            <a:ext cx="3259189" cy="332590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27BB6A-E2A7-42D7-964D-DE40D20FA6DE}"/>
              </a:ext>
            </a:extLst>
          </p:cNvPr>
          <p:cNvSpPr txBox="1"/>
          <p:nvPr/>
        </p:nvSpPr>
        <p:spPr>
          <a:xfrm>
            <a:off x="4897154" y="2875340"/>
            <a:ext cx="205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3.7 </a:t>
            </a:r>
            <a:endParaRPr lang="ko-KR" altLang="en-US" sz="2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06404-9004-4F22-B2A7-BB225EEEEA5A}"/>
              </a:ext>
            </a:extLst>
          </p:cNvPr>
          <p:cNvSpPr txBox="1"/>
          <p:nvPr/>
        </p:nvSpPr>
        <p:spPr>
          <a:xfrm>
            <a:off x="4897154" y="3781382"/>
            <a:ext cx="205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Django 3.1.4</a:t>
            </a:r>
            <a:endParaRPr lang="ko-KR" altLang="en-US" sz="2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72960-6D30-4515-9050-6F0068194F4B}"/>
              </a:ext>
            </a:extLst>
          </p:cNvPr>
          <p:cNvSpPr txBox="1"/>
          <p:nvPr/>
        </p:nvSpPr>
        <p:spPr>
          <a:xfrm>
            <a:off x="4897154" y="4731590"/>
            <a:ext cx="161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Vue 4.5.8 </a:t>
            </a:r>
            <a:endParaRPr lang="ko-KR" altLang="en-US" sz="2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1618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52A108-C4C1-4D84-A8FE-57D7B94D4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20" y="1336797"/>
            <a:ext cx="5853025" cy="44912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08F750-F731-4BDD-A1BA-A14A0FC2506A}"/>
              </a:ext>
            </a:extLst>
          </p:cNvPr>
          <p:cNvSpPr txBox="1"/>
          <p:nvPr/>
        </p:nvSpPr>
        <p:spPr>
          <a:xfrm>
            <a:off x="1111624" y="1842411"/>
            <a:ext cx="3693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데이터모델링</a:t>
            </a:r>
            <a:r>
              <a:rPr lang="en-US" altLang="ko-KR" sz="2800" b="1" i="1" kern="0" dirty="0"/>
              <a:t>(ERD) </a:t>
            </a:r>
            <a:endParaRPr lang="ko-KR" altLang="en-US" sz="2800" b="1" i="1" kern="0" dirty="0"/>
          </a:p>
        </p:txBody>
      </p:sp>
    </p:spTree>
    <p:extLst>
      <p:ext uri="{BB962C8B-B14F-4D97-AF65-F5344CB8AC3E}">
        <p14:creationId xmlns:p14="http://schemas.microsoft.com/office/powerpoint/2010/main" val="138011456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8F750-F731-4BDD-A1BA-A14A0FC2506A}"/>
              </a:ext>
            </a:extLst>
          </p:cNvPr>
          <p:cNvSpPr txBox="1"/>
          <p:nvPr/>
        </p:nvSpPr>
        <p:spPr>
          <a:xfrm>
            <a:off x="1506838" y="1663117"/>
            <a:ext cx="308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1" kern="0" dirty="0"/>
              <a:t>컴포넌트 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391039-AB17-4F9F-9FD6-0B84C3D3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74" y="1133750"/>
            <a:ext cx="6374727" cy="48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6452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C0BE651-1790-4316-9B99-6D614311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4" y="1427871"/>
            <a:ext cx="5835050" cy="43613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6DC226-F248-4A6C-AFD4-5E13AF125DB1}"/>
              </a:ext>
            </a:extLst>
          </p:cNvPr>
          <p:cNvSpPr txBox="1"/>
          <p:nvPr/>
        </p:nvSpPr>
        <p:spPr>
          <a:xfrm>
            <a:off x="1632326" y="1860340"/>
            <a:ext cx="205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1. </a:t>
            </a:r>
            <a:r>
              <a:rPr lang="ko-KR" altLang="en-US" sz="2800" b="1" i="1" kern="0" dirty="0"/>
              <a:t>로그인</a:t>
            </a:r>
            <a:r>
              <a:rPr lang="ko-KR" altLang="en-US" sz="2800" b="1" i="1" kern="0" dirty="0">
                <a:solidFill>
                  <a:prstClr val="white">
                    <a:lumMod val="85000"/>
                  </a:prstClr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71C7F-FB5C-40F1-A7D0-C930A7BDD523}"/>
              </a:ext>
            </a:extLst>
          </p:cNvPr>
          <p:cNvSpPr txBox="1"/>
          <p:nvPr/>
        </p:nvSpPr>
        <p:spPr>
          <a:xfrm>
            <a:off x="1632326" y="2772189"/>
            <a:ext cx="205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2. </a:t>
            </a:r>
            <a:r>
              <a:rPr lang="ko-KR" altLang="en-US" sz="2800" b="1" i="1" kern="0" dirty="0"/>
              <a:t>회원가입 </a:t>
            </a:r>
          </a:p>
        </p:txBody>
      </p:sp>
    </p:spTree>
    <p:extLst>
      <p:ext uri="{BB962C8B-B14F-4D97-AF65-F5344CB8AC3E}">
        <p14:creationId xmlns:p14="http://schemas.microsoft.com/office/powerpoint/2010/main" val="2529157546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BE1D47-941B-4013-9CB6-D883FBBA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058" y="1166003"/>
            <a:ext cx="5327488" cy="49373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361593C-C268-472D-A69D-9B53DB965EC0}"/>
              </a:ext>
            </a:extLst>
          </p:cNvPr>
          <p:cNvSpPr txBox="1"/>
          <p:nvPr/>
        </p:nvSpPr>
        <p:spPr>
          <a:xfrm>
            <a:off x="1595062" y="1842411"/>
            <a:ext cx="32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3. </a:t>
            </a:r>
            <a:r>
              <a:rPr lang="ko-KR" altLang="en-US" sz="2800" b="1" i="1" kern="0" dirty="0"/>
              <a:t>영화 조회 화면</a:t>
            </a:r>
          </a:p>
        </p:txBody>
      </p:sp>
    </p:spTree>
    <p:extLst>
      <p:ext uri="{BB962C8B-B14F-4D97-AF65-F5344CB8AC3E}">
        <p14:creationId xmlns:p14="http://schemas.microsoft.com/office/powerpoint/2010/main" val="1507962423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1593C-C268-472D-A69D-9B53DB965EC0}"/>
              </a:ext>
            </a:extLst>
          </p:cNvPr>
          <p:cNvSpPr txBox="1"/>
          <p:nvPr/>
        </p:nvSpPr>
        <p:spPr>
          <a:xfrm>
            <a:off x="1433385" y="1842411"/>
            <a:ext cx="32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4. </a:t>
            </a:r>
            <a:r>
              <a:rPr lang="ko-KR" altLang="en-US" sz="2800" b="1" i="1" kern="0" dirty="0"/>
              <a:t>영화 추천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9A4A4-861A-4C3E-AEC4-E4018A51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50" y="1049444"/>
            <a:ext cx="5771997" cy="51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30691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3399" y="-4904"/>
            <a:ext cx="11153775" cy="103594"/>
            <a:chOff x="533399" y="-4904"/>
            <a:chExt cx="11153775" cy="103594"/>
          </a:xfrm>
        </p:grpSpPr>
        <p:sp>
          <p:nvSpPr>
            <p:cNvPr id="47" name="직사각형 46"/>
            <p:cNvSpPr/>
            <p:nvPr/>
          </p:nvSpPr>
          <p:spPr>
            <a:xfrm>
              <a:off x="533399" y="0"/>
              <a:ext cx="11153775" cy="98690"/>
            </a:xfrm>
            <a:prstGeom prst="rect">
              <a:avLst/>
            </a:prstGeom>
            <a:solidFill>
              <a:srgbClr val="373536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 latinLnBrk="0">
                <a:lnSpc>
                  <a:spcPct val="150000"/>
                </a:lnSpc>
                <a:defRPr/>
              </a:pPr>
              <a:endParaRPr lang="en-US" altLang="ko-KR" sz="2800" b="1" i="1" kern="0" dirty="0">
                <a:solidFill>
                  <a:prstClr val="white">
                    <a:lumMod val="85000"/>
                  </a:prstClr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V="1">
              <a:off x="6679406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 flipV="1">
              <a:off x="7474965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 flipV="1">
              <a:off x="8280049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V="1">
              <a:off x="9085133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평행 사변형 58"/>
            <p:cNvSpPr/>
            <p:nvPr/>
          </p:nvSpPr>
          <p:spPr>
            <a:xfrm flipV="1">
              <a:off x="9890217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평행 사변형 59"/>
            <p:cNvSpPr/>
            <p:nvPr/>
          </p:nvSpPr>
          <p:spPr>
            <a:xfrm flipV="1">
              <a:off x="10695301" y="-4904"/>
              <a:ext cx="541344" cy="103594"/>
            </a:xfrm>
            <a:prstGeom prst="parallelogram">
              <a:avLst>
                <a:gd name="adj" fmla="val 6142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7150" h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양쪽 모서리가 둥근 사각형 4"/>
          <p:cNvSpPr/>
          <p:nvPr/>
        </p:nvSpPr>
        <p:spPr>
          <a:xfrm>
            <a:off x="533400" y="607791"/>
            <a:ext cx="11058525" cy="5935884"/>
          </a:xfrm>
          <a:prstGeom prst="round2SameRect">
            <a:avLst>
              <a:gd name="adj1" fmla="val 0"/>
              <a:gd name="adj2" fmla="val 4454"/>
            </a:avLst>
          </a:prstGeom>
          <a:solidFill>
            <a:schemeClr val="bg2"/>
          </a:solidFill>
          <a:ln>
            <a:noFill/>
          </a:ln>
          <a:effectLst>
            <a:outerShdw blurRad="266700" dist="1778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103" y="81832"/>
            <a:ext cx="11153775" cy="591624"/>
          </a:xfrm>
          <a:prstGeom prst="rect">
            <a:avLst/>
          </a:prstGeom>
          <a:solidFill>
            <a:srgbClr val="373536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>
                    <a:lumMod val="85000"/>
                  </a:prstClr>
                </a:solidFill>
              </a:rPr>
              <a:t>MovieGram</a:t>
            </a:r>
          </a:p>
        </p:txBody>
      </p:sp>
      <p:sp>
        <p:nvSpPr>
          <p:cNvPr id="7" name="평행 사변형 6"/>
          <p:cNvSpPr/>
          <p:nvPr/>
        </p:nvSpPr>
        <p:spPr>
          <a:xfrm>
            <a:off x="6425991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평행 사변형 18"/>
          <p:cNvSpPr/>
          <p:nvPr/>
        </p:nvSpPr>
        <p:spPr>
          <a:xfrm>
            <a:off x="7220750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평행 사변형 19"/>
          <p:cNvSpPr/>
          <p:nvPr/>
        </p:nvSpPr>
        <p:spPr>
          <a:xfrm>
            <a:off x="801550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8810269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9605028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10399787" y="147497"/>
            <a:ext cx="794759" cy="578208"/>
          </a:xfrm>
          <a:prstGeom prst="parallelogram">
            <a:avLst>
              <a:gd name="adj" fmla="val 53043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0201" y="0"/>
            <a:ext cx="932125" cy="748929"/>
          </a:xfrm>
          <a:prstGeom prst="rect">
            <a:avLst/>
          </a:prstGeom>
          <a:solidFill>
            <a:srgbClr val="373536"/>
          </a:solidFill>
          <a:ln>
            <a:noFill/>
          </a:ln>
          <a:scene3d>
            <a:camera prst="orthographicFront"/>
            <a:lightRig rig="threePt" dir="t"/>
          </a:scene3d>
          <a:sp3d>
            <a:bevelT w="571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35114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387030" y="515081"/>
            <a:ext cx="92710" cy="927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1593C-C268-472D-A69D-9B53DB965EC0}"/>
              </a:ext>
            </a:extLst>
          </p:cNvPr>
          <p:cNvSpPr txBox="1"/>
          <p:nvPr/>
        </p:nvSpPr>
        <p:spPr>
          <a:xfrm>
            <a:off x="1387030" y="1851376"/>
            <a:ext cx="321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kern="0" dirty="0"/>
              <a:t>5. Community</a:t>
            </a:r>
            <a:endParaRPr lang="ko-KR" altLang="en-US" sz="2800" b="1" i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B7FDD-F360-427D-9E51-E97EBD27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43" y="1074160"/>
            <a:ext cx="6277286" cy="50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02959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79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Adobe 고딕 Std B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1059</cp:lastModifiedBy>
  <cp:revision>23</cp:revision>
  <dcterms:created xsi:type="dcterms:W3CDTF">2019-09-17T03:18:30Z</dcterms:created>
  <dcterms:modified xsi:type="dcterms:W3CDTF">2020-11-27T01:31:23Z</dcterms:modified>
</cp:coreProperties>
</file>